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60" r:id="rId4"/>
    <p:sldId id="263" r:id="rId5"/>
    <p:sldId id="267" r:id="rId6"/>
    <p:sldId id="264" r:id="rId7"/>
    <p:sldId id="274" r:id="rId8"/>
    <p:sldId id="273" r:id="rId9"/>
    <p:sldId id="272" r:id="rId10"/>
    <p:sldId id="271" r:id="rId11"/>
    <p:sldId id="280" r:id="rId12"/>
    <p:sldId id="279" r:id="rId13"/>
    <p:sldId id="278" r:id="rId14"/>
    <p:sldId id="277" r:id="rId15"/>
    <p:sldId id="275" r:id="rId16"/>
    <p:sldId id="268" r:id="rId17"/>
    <p:sldId id="281" r:id="rId18"/>
    <p:sldId id="283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-1253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766AD-F96F-47A9-B37D-3458D5503986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FCDD0-802F-45FD-A747-691E9E1111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5720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766AD-F96F-47A9-B37D-3458D5503986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FCDD0-802F-45FD-A747-691E9E1111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9757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766AD-F96F-47A9-B37D-3458D5503986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FCDD0-802F-45FD-A747-691E9E1111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8642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766AD-F96F-47A9-B37D-3458D5503986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FCDD0-802F-45FD-A747-691E9E1111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9056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766AD-F96F-47A9-B37D-3458D5503986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FCDD0-802F-45FD-A747-691E9E1111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1274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766AD-F96F-47A9-B37D-3458D5503986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FCDD0-802F-45FD-A747-691E9E1111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7953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766AD-F96F-47A9-B37D-3458D5503986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FCDD0-802F-45FD-A747-691E9E1111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1774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766AD-F96F-47A9-B37D-3458D5503986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FCDD0-802F-45FD-A747-691E9E1111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4947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766AD-F96F-47A9-B37D-3458D5503986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FCDD0-802F-45FD-A747-691E9E1111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1965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766AD-F96F-47A9-B37D-3458D5503986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FCDD0-802F-45FD-A747-691E9E1111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8580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766AD-F96F-47A9-B37D-3458D5503986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FCDD0-802F-45FD-A747-691E9E1111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50387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766AD-F96F-47A9-B37D-3458D5503986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FCDD0-802F-45FD-A747-691E9E1111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6621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4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32979" y="4434841"/>
            <a:ext cx="543822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i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«Солнышко»</a:t>
            </a:r>
            <a:endParaRPr lang="ru-RU" sz="7200" b="1" i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44881" y="3337560"/>
            <a:ext cx="6019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4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редняя группа № 2</a:t>
            </a:r>
            <a:endParaRPr lang="ru-RU" sz="48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0450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99867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79429" y="298939"/>
            <a:ext cx="55039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/>
              <a:t>Герои сказочные есть,</a:t>
            </a:r>
          </a:p>
          <a:p>
            <a:pPr algn="ctr"/>
            <a:r>
              <a:rPr lang="ru-RU" sz="1600" i="1" dirty="0"/>
              <a:t>Но всех их нам не перечесть:</a:t>
            </a:r>
          </a:p>
          <a:p>
            <a:pPr algn="ctr"/>
            <a:r>
              <a:rPr lang="ru-RU" sz="1600" i="1" dirty="0"/>
              <a:t>«Репка», «Ряба», «Теремок» что не низок не высок</a:t>
            </a:r>
          </a:p>
          <a:p>
            <a:pPr algn="ctr"/>
            <a:r>
              <a:rPr lang="ru-RU" sz="1600" i="1" dirty="0"/>
              <a:t>Персонажей  разбираем, сказка  тут же оживает.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872" b="1989"/>
          <a:stretch/>
        </p:blipFill>
        <p:spPr>
          <a:xfrm rot="5400000">
            <a:off x="3414898" y="2109084"/>
            <a:ext cx="4149085" cy="2929458"/>
          </a:xfrm>
          <a:prstGeom prst="rect">
            <a:avLst/>
          </a:prstGeom>
          <a:ln w="38100">
            <a:solidFill>
              <a:schemeClr val="bg1">
                <a:lumMod val="65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16086" y="4665908"/>
            <a:ext cx="2678244" cy="2008683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56554" y="4593156"/>
            <a:ext cx="2678244" cy="2053788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xmlns="" val="12560165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39671" y="4728839"/>
            <a:ext cx="349933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/>
              <a:t>В доме  чисто  и красиво</a:t>
            </a:r>
          </a:p>
          <a:p>
            <a:pPr algn="ctr"/>
            <a:r>
              <a:rPr lang="ru-RU" sz="1600" i="1" dirty="0"/>
              <a:t>За порядком  девочки  следят</a:t>
            </a:r>
          </a:p>
          <a:p>
            <a:pPr algn="ctr"/>
            <a:r>
              <a:rPr lang="ru-RU" sz="1600" i="1" dirty="0"/>
              <a:t>С куклами они играют</a:t>
            </a:r>
          </a:p>
          <a:p>
            <a:pPr algn="ctr"/>
            <a:r>
              <a:rPr lang="ru-RU" sz="1600" i="1" dirty="0"/>
              <a:t>Всех  по моде одевают </a:t>
            </a:r>
          </a:p>
          <a:p>
            <a:pPr algn="ctr"/>
            <a:r>
              <a:rPr lang="ru-RU" sz="1600" i="1" dirty="0"/>
              <a:t>Стол умело накрывают</a:t>
            </a:r>
          </a:p>
          <a:p>
            <a:pPr algn="ctr"/>
            <a:r>
              <a:rPr lang="ru-RU" sz="1600" i="1" dirty="0"/>
              <a:t>К чаепитию приглашают.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492"/>
          <a:stretch/>
        </p:blipFill>
        <p:spPr>
          <a:xfrm>
            <a:off x="2087378" y="3548031"/>
            <a:ext cx="3222886" cy="3040145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393" t="8688" r="7828" b="21148"/>
          <a:stretch/>
        </p:blipFill>
        <p:spPr>
          <a:xfrm rot="5400000">
            <a:off x="5114386" y="875044"/>
            <a:ext cx="3949907" cy="2978751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xmlns="" val="30525254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49902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04439" y="2901317"/>
            <a:ext cx="69142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/>
              <a:t>Ну , а в мастерской «кипит» работа</a:t>
            </a:r>
          </a:p>
          <a:p>
            <a:r>
              <a:rPr lang="ru-RU" i="1" dirty="0"/>
              <a:t>Мальчишкам некогда скучать</a:t>
            </a:r>
          </a:p>
          <a:p>
            <a:endParaRPr lang="ru-RU" i="1" dirty="0"/>
          </a:p>
          <a:p>
            <a:pPr algn="r"/>
            <a:r>
              <a:rPr lang="ru-RU" i="1" dirty="0"/>
              <a:t>                     </a:t>
            </a:r>
          </a:p>
          <a:p>
            <a:pPr algn="r"/>
            <a:r>
              <a:rPr lang="ru-RU" i="1" dirty="0"/>
              <a:t>Чинить машины им охота</a:t>
            </a:r>
          </a:p>
          <a:p>
            <a:pPr algn="r"/>
            <a:r>
              <a:rPr lang="ru-RU" i="1" dirty="0"/>
              <a:t>                             В полном порядке их держать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15" t="1745" r="23935"/>
          <a:stretch/>
        </p:blipFill>
        <p:spPr>
          <a:xfrm>
            <a:off x="5756223" y="437608"/>
            <a:ext cx="3177914" cy="3210187"/>
          </a:xfrm>
          <a:prstGeom prst="rect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123" t="7213" r="2658" b="3170"/>
          <a:stretch/>
        </p:blipFill>
        <p:spPr>
          <a:xfrm>
            <a:off x="2054714" y="3957403"/>
            <a:ext cx="3206834" cy="2593298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3642631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16567" y="2685311"/>
            <a:ext cx="741263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i="1" dirty="0"/>
              <a:t>И в десять лет, и в семь, и в пять </a:t>
            </a:r>
            <a:br>
              <a:rPr lang="ru-RU" sz="1600" i="1" dirty="0"/>
            </a:br>
            <a:r>
              <a:rPr lang="ru-RU" sz="1600" i="1" dirty="0"/>
              <a:t>                             Все дети любят рисовать. </a:t>
            </a:r>
            <a:br>
              <a:rPr lang="ru-RU" sz="1600" i="1" dirty="0"/>
            </a:br>
            <a:r>
              <a:rPr lang="ru-RU" sz="1600" i="1" dirty="0"/>
              <a:t>                                                                И каждый смело нарисует </a:t>
            </a:r>
            <a:br>
              <a:rPr lang="ru-RU" sz="1600" i="1" dirty="0"/>
            </a:br>
            <a:r>
              <a:rPr lang="ru-RU" sz="1600" i="1" dirty="0"/>
              <a:t>                                                                                                       Всё, что его интересует.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32945" y="143443"/>
            <a:ext cx="3197900" cy="2398425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15257" y="3961149"/>
            <a:ext cx="3315588" cy="2486691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793932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4851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83633" y="402682"/>
            <a:ext cx="628087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sz="1600" i="1" dirty="0"/>
          </a:p>
          <a:p>
            <a:pPr algn="r"/>
            <a:endParaRPr lang="ru-RU" sz="1600" i="1" dirty="0"/>
          </a:p>
          <a:p>
            <a:pPr algn="r"/>
            <a:r>
              <a:rPr lang="ru-RU" sz="1600" i="1" dirty="0"/>
              <a:t>Мы сегодня в сад пришли, </a:t>
            </a:r>
            <a:br>
              <a:rPr lang="ru-RU" sz="1600" i="1" dirty="0"/>
            </a:br>
            <a:r>
              <a:rPr lang="ru-RU" sz="1600" i="1" dirty="0"/>
              <a:t>В уголок дежурств зашли. </a:t>
            </a:r>
            <a:br>
              <a:rPr lang="ru-RU" sz="1600" i="1" dirty="0"/>
            </a:br>
            <a:r>
              <a:rPr lang="ru-RU" sz="1600" i="1" dirty="0"/>
              <a:t>Посмотрели кто дежурит, </a:t>
            </a:r>
            <a:br>
              <a:rPr lang="ru-RU" sz="1600" i="1" dirty="0"/>
            </a:br>
            <a:r>
              <a:rPr lang="ru-RU" sz="1600" i="1" dirty="0"/>
              <a:t>Для себя решили мы:</a:t>
            </a:r>
            <a:br>
              <a:rPr lang="ru-RU" sz="1600" i="1" dirty="0"/>
            </a:br>
            <a:r>
              <a:rPr lang="ru-RU" sz="1600" i="1" dirty="0"/>
              <a:t>Кто посуду соберёт, </a:t>
            </a:r>
            <a:br>
              <a:rPr lang="ru-RU" sz="1600" i="1" dirty="0"/>
            </a:br>
            <a:endParaRPr lang="ru-RU" sz="1600" i="1" dirty="0"/>
          </a:p>
          <a:p>
            <a:pPr algn="ctr"/>
            <a:endParaRPr lang="ru-RU" sz="1600" i="1" dirty="0"/>
          </a:p>
          <a:p>
            <a:pPr algn="ctr"/>
            <a:endParaRPr lang="ru-RU" sz="1600" i="1" dirty="0"/>
          </a:p>
          <a:p>
            <a:pPr algn="ctr"/>
            <a:endParaRPr lang="ru-RU" sz="1600" i="1" dirty="0"/>
          </a:p>
          <a:p>
            <a:pPr algn="ctr"/>
            <a:endParaRPr lang="ru-RU" sz="1600" i="1" dirty="0"/>
          </a:p>
          <a:p>
            <a:pPr algn="ctr"/>
            <a:endParaRPr lang="ru-RU" sz="1600" i="1" dirty="0"/>
          </a:p>
          <a:p>
            <a:pPr algn="ctr"/>
            <a:endParaRPr lang="ru-RU" sz="1600" i="1" dirty="0"/>
          </a:p>
          <a:p>
            <a:pPr algn="ctr"/>
            <a:endParaRPr lang="ru-RU" sz="1600" i="1" dirty="0"/>
          </a:p>
          <a:p>
            <a:pPr algn="ctr"/>
            <a:endParaRPr lang="ru-RU" sz="1600" i="1" dirty="0"/>
          </a:p>
          <a:p>
            <a:pPr algn="ctr"/>
            <a:endParaRPr lang="ru-RU" sz="1600" i="1" dirty="0"/>
          </a:p>
          <a:p>
            <a:r>
              <a:rPr lang="ru-RU" sz="1600" i="1" dirty="0"/>
              <a:t>Кто поможет на занятьях, </a:t>
            </a:r>
            <a:br>
              <a:rPr lang="ru-RU" sz="1600" i="1" dirty="0"/>
            </a:br>
            <a:r>
              <a:rPr lang="ru-RU" sz="1600" i="1" dirty="0"/>
              <a:t>Кто игрушки уберёт. </a:t>
            </a:r>
            <a:br>
              <a:rPr lang="ru-RU" sz="1600" i="1" dirty="0"/>
            </a:br>
            <a:r>
              <a:rPr lang="ru-RU" sz="1600" i="1" dirty="0"/>
              <a:t>Мы дежурили, устали, </a:t>
            </a:r>
            <a:br>
              <a:rPr lang="ru-RU" sz="1600" i="1" dirty="0"/>
            </a:br>
            <a:r>
              <a:rPr lang="ru-RU" sz="1600" i="1" dirty="0"/>
              <a:t>И посуду мы собрали. </a:t>
            </a:r>
            <a:br>
              <a:rPr lang="ru-RU" sz="1600" i="1" dirty="0"/>
            </a:br>
            <a:r>
              <a:rPr lang="ru-RU" sz="1600" i="1" dirty="0"/>
              <a:t>На занятьях помогли, </a:t>
            </a:r>
            <a:br>
              <a:rPr lang="ru-RU" sz="1600" i="1" dirty="0"/>
            </a:br>
            <a:r>
              <a:rPr lang="ru-RU" sz="1600" i="1" dirty="0"/>
              <a:t>А потом играть пошли. </a:t>
            </a:r>
            <a:br>
              <a:rPr lang="ru-RU" sz="1600" i="1" dirty="0"/>
            </a:br>
            <a:endParaRPr lang="ru-RU" sz="1600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47746" y="3913156"/>
            <a:ext cx="3666469" cy="2749852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516960" y="662576"/>
            <a:ext cx="3510474" cy="2632856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3659365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93862" y="474781"/>
            <a:ext cx="4572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/>
              <a:t>Не в каждом магазине,</a:t>
            </a:r>
            <a:br>
              <a:rPr lang="ru-RU" dirty="0"/>
            </a:br>
            <a:endParaRPr lang="ru-RU" dirty="0"/>
          </a:p>
          <a:p>
            <a:pPr algn="ctr"/>
            <a:r>
              <a:rPr lang="ru-RU" dirty="0"/>
              <a:t>Вы сможете купить</a:t>
            </a:r>
            <a:br>
              <a:rPr lang="ru-RU" dirty="0"/>
            </a:br>
            <a:endParaRPr lang="ru-RU" dirty="0"/>
          </a:p>
          <a:p>
            <a:pPr algn="ctr"/>
            <a:r>
              <a:rPr lang="ru-RU" dirty="0"/>
              <a:t>И в небольшой корзине </a:t>
            </a:r>
            <a:br>
              <a:rPr lang="ru-RU" dirty="0"/>
            </a:br>
            <a:endParaRPr lang="ru-RU" dirty="0"/>
          </a:p>
          <a:p>
            <a:pPr algn="ctr"/>
            <a:r>
              <a:rPr lang="ru-RU" dirty="0"/>
              <a:t>Удачно разместить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Конфеты и бананы,</a:t>
            </a:r>
            <a:br>
              <a:rPr lang="ru-RU" dirty="0"/>
            </a:br>
            <a:endParaRPr lang="ru-RU" dirty="0"/>
          </a:p>
          <a:p>
            <a:pPr algn="ctr"/>
            <a:r>
              <a:rPr lang="ru-RU" dirty="0"/>
              <a:t>Машину, капли в нос,</a:t>
            </a:r>
            <a:br>
              <a:rPr lang="ru-RU" dirty="0"/>
            </a:br>
            <a:endParaRPr lang="ru-RU" dirty="0"/>
          </a:p>
          <a:p>
            <a:pPr algn="ctr"/>
            <a:r>
              <a:rPr lang="ru-RU" dirty="0"/>
              <a:t>Бульдозеры и краны,</a:t>
            </a:r>
            <a:br>
              <a:rPr lang="ru-RU" dirty="0"/>
            </a:br>
            <a:endParaRPr lang="ru-RU" dirty="0"/>
          </a:p>
          <a:p>
            <a:pPr algn="ctr"/>
            <a:r>
              <a:rPr lang="ru-RU" dirty="0"/>
              <a:t>Скамейки и фонтаны</a:t>
            </a:r>
            <a:br>
              <a:rPr lang="ru-RU" dirty="0"/>
            </a:br>
            <a:endParaRPr lang="ru-RU" dirty="0"/>
          </a:p>
          <a:p>
            <a:pPr algn="ctr"/>
            <a:r>
              <a:rPr lang="ru-RU" dirty="0"/>
              <a:t>И даже паровоз!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787" r="25574"/>
          <a:stretch/>
        </p:blipFill>
        <p:spPr>
          <a:xfrm>
            <a:off x="5473892" y="474781"/>
            <a:ext cx="3372785" cy="6074998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4460597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7541" b="6448"/>
          <a:stretch/>
        </p:blipFill>
        <p:spPr>
          <a:xfrm>
            <a:off x="2383436" y="3428999"/>
            <a:ext cx="6220918" cy="3079865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713219" y="509664"/>
            <a:ext cx="556135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/>
              <a:t>Игры разные у нас </a:t>
            </a:r>
          </a:p>
          <a:p>
            <a:pPr algn="ctr"/>
            <a:endParaRPr lang="ru-RU" sz="1600" i="1" dirty="0"/>
          </a:p>
          <a:p>
            <a:pPr algn="ctr"/>
            <a:r>
              <a:rPr lang="ru-RU" sz="1600" i="1" dirty="0"/>
              <a:t>Есть и </a:t>
            </a:r>
            <a:r>
              <a:rPr lang="ru-RU" sz="1600" i="1" dirty="0" err="1"/>
              <a:t>Лего</a:t>
            </a:r>
            <a:r>
              <a:rPr lang="ru-RU" sz="1600" i="1" dirty="0"/>
              <a:t> просто – класс!</a:t>
            </a:r>
          </a:p>
          <a:p>
            <a:pPr algn="ctr"/>
            <a:endParaRPr lang="ru-RU" sz="1600" i="1" dirty="0"/>
          </a:p>
          <a:p>
            <a:pPr algn="ctr"/>
            <a:r>
              <a:rPr lang="ru-RU" sz="1600" i="1" dirty="0"/>
              <a:t>Есть строительный набор крупный, примечательный!</a:t>
            </a:r>
          </a:p>
          <a:p>
            <a:pPr algn="ctr"/>
            <a:endParaRPr lang="ru-RU" sz="1600" i="1" dirty="0"/>
          </a:p>
          <a:p>
            <a:pPr algn="ctr"/>
            <a:r>
              <a:rPr lang="ru-RU" sz="1600" i="1" dirty="0"/>
              <a:t>Цвет, размер и форму изучаем</a:t>
            </a:r>
          </a:p>
          <a:p>
            <a:pPr algn="ctr"/>
            <a:endParaRPr lang="ru-RU" sz="1600" i="1" dirty="0"/>
          </a:p>
          <a:p>
            <a:pPr algn="ctr"/>
            <a:r>
              <a:rPr lang="ru-RU" sz="1600" i="1" dirty="0"/>
              <a:t>С ними мы с удовольствием  играем</a:t>
            </a:r>
          </a:p>
          <a:p>
            <a:pPr algn="ctr"/>
            <a:endParaRPr lang="ru-RU" sz="1600" i="1" dirty="0"/>
          </a:p>
          <a:p>
            <a:pPr algn="ctr"/>
            <a:r>
              <a:rPr lang="ru-RU" sz="1600" i="1" dirty="0"/>
              <a:t>Мелкую моторику развиваем!</a:t>
            </a:r>
          </a:p>
        </p:txBody>
      </p:sp>
    </p:spTree>
    <p:extLst>
      <p:ext uri="{BB962C8B-B14F-4D97-AF65-F5344CB8AC3E}">
        <p14:creationId xmlns:p14="http://schemas.microsoft.com/office/powerpoint/2010/main" xmlns="" val="42359593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707535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23016" y="3072984"/>
            <a:ext cx="4726898" cy="3545173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2818150" y="498664"/>
            <a:ext cx="589113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Уголок патриотизма посмотрите</a:t>
            </a:r>
          </a:p>
          <a:p>
            <a:r>
              <a:rPr lang="ru-RU" sz="1600" dirty="0"/>
              <a:t>    Покажем вам, чтоб все вы знали ,</a:t>
            </a:r>
          </a:p>
          <a:p>
            <a:r>
              <a:rPr lang="ru-RU" sz="1600" dirty="0"/>
              <a:t>        Что не зря наши деды воевали.</a:t>
            </a:r>
          </a:p>
          <a:p>
            <a:r>
              <a:rPr lang="ru-RU" sz="1600" dirty="0"/>
              <a:t>             Ребенок- </a:t>
            </a:r>
            <a:r>
              <a:rPr lang="ru-RU" sz="1600" dirty="0" smtClean="0"/>
              <a:t>человек, </a:t>
            </a:r>
            <a:r>
              <a:rPr lang="ru-RU" sz="1600" dirty="0"/>
              <a:t>он-личность</a:t>
            </a:r>
          </a:p>
          <a:p>
            <a:r>
              <a:rPr lang="ru-RU" sz="1600" dirty="0"/>
              <a:t>                  Стремится познать всегда</a:t>
            </a:r>
          </a:p>
          <a:p>
            <a:r>
              <a:rPr lang="ru-RU" sz="1600" dirty="0"/>
              <a:t>                       И первыми помощниками в этом будут</a:t>
            </a:r>
          </a:p>
          <a:p>
            <a:r>
              <a:rPr lang="ru-RU" sz="1600" dirty="0"/>
              <a:t>                            Детский сад и семья</a:t>
            </a:r>
          </a:p>
          <a:p>
            <a:r>
              <a:rPr lang="ru-RU" sz="1600" dirty="0"/>
              <a:t>                                 Любимой стране уголок посвятили</a:t>
            </a:r>
          </a:p>
          <a:p>
            <a:r>
              <a:rPr lang="ru-RU" sz="1600" dirty="0"/>
              <a:t>                                        И город родной не позабыли.</a:t>
            </a:r>
          </a:p>
          <a:p>
            <a:r>
              <a:rPr lang="ru-RU" dirty="0"/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97930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4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01262" y="3235569"/>
            <a:ext cx="497644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Спасибо за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600" b="1" i="1" dirty="0" smtClean="0">
                <a:solidFill>
                  <a:srgbClr val="C00000"/>
                </a:solidFill>
                <a:latin typeface="Calibri" panose="020F0502020204030204"/>
              </a:rPr>
              <a:t>внимание.</a:t>
            </a:r>
            <a:endParaRPr kumimoji="0" lang="ru-RU" sz="66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5812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4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01262" y="3235569"/>
            <a:ext cx="497644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7030A0"/>
                </a:solidFill>
              </a:rPr>
              <a:t>Уважаемые гости, проходите</a:t>
            </a:r>
          </a:p>
          <a:p>
            <a:r>
              <a:rPr lang="ru-RU" sz="2400" b="1" i="1" dirty="0">
                <a:solidFill>
                  <a:srgbClr val="7030A0"/>
                </a:solidFill>
              </a:rPr>
              <a:t>Группу нашу </a:t>
            </a:r>
            <a:r>
              <a:rPr lang="ru-RU" sz="2400" b="1" i="1" dirty="0" smtClean="0">
                <a:solidFill>
                  <a:srgbClr val="7030A0"/>
                </a:solidFill>
              </a:rPr>
              <a:t>посмотрите!</a:t>
            </a:r>
            <a:endParaRPr lang="ru-RU" sz="2400" b="1" i="1" dirty="0">
              <a:solidFill>
                <a:srgbClr val="7030A0"/>
              </a:solidFill>
            </a:endParaRPr>
          </a:p>
          <a:p>
            <a:r>
              <a:rPr lang="ru-RU" sz="2400" b="1" i="1" dirty="0" smtClean="0">
                <a:solidFill>
                  <a:srgbClr val="7030A0"/>
                </a:solidFill>
              </a:rPr>
              <a:t>Всё покажем </a:t>
            </a:r>
            <a:r>
              <a:rPr lang="ru-RU" sz="2400" b="1" i="1" dirty="0">
                <a:solidFill>
                  <a:srgbClr val="7030A0"/>
                </a:solidFill>
              </a:rPr>
              <a:t>вам, </a:t>
            </a:r>
            <a:r>
              <a:rPr lang="ru-RU" sz="2400" b="1" i="1" dirty="0" smtClean="0">
                <a:solidFill>
                  <a:srgbClr val="7030A0"/>
                </a:solidFill>
              </a:rPr>
              <a:t> всё расскажем, ничего не утаим, а потом, конечно, сразу мы вас в гости пригласим!</a:t>
            </a:r>
            <a:endParaRPr lang="ru-RU" sz="2400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4588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3446" y="-17585"/>
            <a:ext cx="9167446" cy="687558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00336" y="589466"/>
            <a:ext cx="5750169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i="1" dirty="0"/>
          </a:p>
          <a:p>
            <a:r>
              <a:rPr lang="ru-RU" sz="1600" i="1" dirty="0"/>
              <a:t>Есть в группе  тихий уголок</a:t>
            </a:r>
          </a:p>
          <a:p>
            <a:r>
              <a:rPr lang="ru-RU" sz="1600" i="1" dirty="0"/>
              <a:t>      Там тишина. Слышно сопенье…..</a:t>
            </a:r>
          </a:p>
          <a:p>
            <a:r>
              <a:rPr lang="ru-RU" sz="1600" i="1" dirty="0"/>
              <a:t>                В нем совершенствует уменье</a:t>
            </a:r>
          </a:p>
          <a:p>
            <a:r>
              <a:rPr lang="ru-RU" sz="1600" i="1" dirty="0"/>
              <a:t>                              В настольную игру игрок!</a:t>
            </a:r>
          </a:p>
          <a:p>
            <a:endParaRPr lang="ru-RU" sz="1600" i="1" dirty="0"/>
          </a:p>
          <a:p>
            <a:endParaRPr lang="ru-RU" sz="1600" i="1" dirty="0"/>
          </a:p>
          <a:p>
            <a:endParaRPr lang="ru-RU" sz="1600" i="1" dirty="0"/>
          </a:p>
          <a:p>
            <a:endParaRPr lang="ru-RU" sz="1600" i="1" dirty="0"/>
          </a:p>
          <a:p>
            <a:endParaRPr lang="ru-RU" sz="1600" i="1" dirty="0"/>
          </a:p>
          <a:p>
            <a:endParaRPr lang="ru-RU" sz="1600" i="1" dirty="0"/>
          </a:p>
          <a:p>
            <a:endParaRPr lang="ru-RU" sz="1600" i="1" dirty="0"/>
          </a:p>
          <a:p>
            <a:endParaRPr lang="ru-RU" sz="1600" i="1" dirty="0"/>
          </a:p>
          <a:p>
            <a:endParaRPr lang="ru-RU" sz="1600" i="1" dirty="0"/>
          </a:p>
          <a:p>
            <a:endParaRPr lang="ru-RU" sz="1600" i="1" dirty="0"/>
          </a:p>
          <a:p>
            <a:endParaRPr lang="ru-RU" sz="1600" i="1" dirty="0"/>
          </a:p>
          <a:p>
            <a:endParaRPr lang="ru-RU" sz="1600" i="1" dirty="0"/>
          </a:p>
          <a:p>
            <a:endParaRPr lang="ru-RU" sz="1600" i="1" dirty="0"/>
          </a:p>
          <a:p>
            <a:r>
              <a:rPr lang="ru-RU" sz="1600" i="1" dirty="0"/>
              <a:t>                                Во все там можно поиграть!</a:t>
            </a:r>
          </a:p>
          <a:p>
            <a:r>
              <a:rPr lang="ru-RU" sz="1600" i="1" dirty="0"/>
              <a:t>                                        Но все же есть ограниченье:</a:t>
            </a:r>
          </a:p>
          <a:p>
            <a:r>
              <a:rPr lang="ru-RU" sz="1600" i="1" dirty="0"/>
              <a:t>                                                  Нельзя шуметь, кричать, скакать!</a:t>
            </a:r>
          </a:p>
          <a:p>
            <a:r>
              <a:rPr lang="ru-RU" sz="1600" i="1" dirty="0"/>
              <a:t>                                                             Играя здесь имей терпенье!!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929" b="15246"/>
          <a:stretch/>
        </p:blipFill>
        <p:spPr>
          <a:xfrm rot="5400000">
            <a:off x="5718594" y="1168569"/>
            <a:ext cx="4227532" cy="2233534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829" b="16115"/>
          <a:stretch/>
        </p:blipFill>
        <p:spPr>
          <a:xfrm rot="5400000">
            <a:off x="1126338" y="3707925"/>
            <a:ext cx="3704204" cy="2113612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692611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725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443"/>
          <a:stretch/>
        </p:blipFill>
        <p:spPr>
          <a:xfrm>
            <a:off x="3158906" y="2013931"/>
            <a:ext cx="3164915" cy="2458316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3158906" y="233919"/>
            <a:ext cx="625839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/>
              <a:t>В уютном уголке природы   </a:t>
            </a:r>
          </a:p>
          <a:p>
            <a:r>
              <a:rPr lang="ru-RU" sz="1400" i="1" dirty="0"/>
              <a:t>        Можно в микроскопе опыт разглядеть</a:t>
            </a:r>
          </a:p>
          <a:p>
            <a:r>
              <a:rPr lang="ru-RU" sz="1400" i="1" dirty="0"/>
              <a:t>                  За изменениями в природе активно наблюдать</a:t>
            </a:r>
          </a:p>
          <a:p>
            <a:r>
              <a:rPr lang="ru-RU" sz="1400" i="1" dirty="0"/>
              <a:t>                         Осадки, ветер, солнце отмечать</a:t>
            </a:r>
          </a:p>
          <a:p>
            <a:r>
              <a:rPr lang="ru-RU" sz="1400" i="1" dirty="0"/>
              <a:t>                                     Про цветы не забываем,</a:t>
            </a:r>
          </a:p>
          <a:p>
            <a:r>
              <a:rPr lang="ru-RU" sz="1400" i="1" dirty="0"/>
              <a:t>                                                Как ухаживать   Уже знаем!</a:t>
            </a:r>
          </a:p>
          <a:p>
            <a:r>
              <a:rPr lang="ru-RU" sz="1400" i="1" dirty="0"/>
              <a:t>                                                         Почву рыхлить, полить и  опрыснуть</a:t>
            </a:r>
          </a:p>
          <a:p>
            <a:r>
              <a:rPr lang="ru-RU" sz="1400" i="1" dirty="0"/>
              <a:t>                                                                     Только потом красотой насладиться</a:t>
            </a:r>
          </a:p>
          <a:p>
            <a:r>
              <a:rPr lang="ru-RU" sz="1400" i="1" dirty="0"/>
              <a:t>                                                                                Что для опытов сгодится</a:t>
            </a:r>
          </a:p>
          <a:p>
            <a:r>
              <a:rPr lang="ru-RU" sz="1400" i="1" dirty="0"/>
              <a:t>                                                                                       В нашем шкафчике хранится</a:t>
            </a:r>
          </a:p>
          <a:p>
            <a:r>
              <a:rPr lang="ru-RU" sz="1400" i="1" dirty="0"/>
              <a:t>                                                                                                 Удивляемся всему</a:t>
            </a:r>
          </a:p>
          <a:p>
            <a:r>
              <a:rPr lang="ru-RU" sz="1400" i="1" dirty="0"/>
              <a:t>                                                                                                       Как   Зачем  И почему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803" t="15300" b="11257"/>
          <a:stretch/>
        </p:blipFill>
        <p:spPr>
          <a:xfrm>
            <a:off x="5748185" y="4571211"/>
            <a:ext cx="2796207" cy="2058266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26778" y="4571211"/>
            <a:ext cx="2645222" cy="1983917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121464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28249" y="629876"/>
            <a:ext cx="395653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/>
              <a:t>Вам представить мы хотим</a:t>
            </a:r>
          </a:p>
          <a:p>
            <a:pPr algn="ctr"/>
            <a:endParaRPr lang="ru-RU" sz="1600" i="1" dirty="0"/>
          </a:p>
          <a:p>
            <a:pPr algn="ctr"/>
            <a:r>
              <a:rPr lang="ru-RU" sz="1600" i="1" dirty="0"/>
              <a:t>Уголок спортивный!</a:t>
            </a:r>
          </a:p>
          <a:p>
            <a:pPr algn="ctr"/>
            <a:endParaRPr lang="ru-RU" sz="1600" i="1" dirty="0"/>
          </a:p>
          <a:p>
            <a:pPr algn="ctr"/>
            <a:r>
              <a:rPr lang="ru-RU" sz="1600" i="1" dirty="0"/>
              <a:t>Хочешь ты здоровым быть </a:t>
            </a:r>
          </a:p>
          <a:p>
            <a:pPr algn="ctr"/>
            <a:endParaRPr lang="ru-RU" sz="1600" i="1" dirty="0"/>
          </a:p>
          <a:p>
            <a:pPr algn="ctr"/>
            <a:r>
              <a:rPr lang="ru-RU" sz="1600" i="1" dirty="0"/>
              <a:t>Двигайся активно!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5693972" y="3370495"/>
            <a:ext cx="3615962" cy="2711972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159676" y="3368049"/>
            <a:ext cx="3596391" cy="2697293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3947549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3247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75894" y="3743314"/>
            <a:ext cx="425547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Книжки нам пока читают</a:t>
            </a:r>
          </a:p>
          <a:p>
            <a:pPr algn="ctr"/>
            <a:r>
              <a:rPr lang="ru-RU" sz="1600" dirty="0"/>
              <a:t>Воспитатели для нас,</a:t>
            </a:r>
          </a:p>
          <a:p>
            <a:pPr algn="ctr"/>
            <a:r>
              <a:rPr lang="ru-RU" sz="1600" dirty="0"/>
              <a:t>Ежедневно наступает</a:t>
            </a:r>
          </a:p>
          <a:p>
            <a:pPr algn="ctr"/>
            <a:r>
              <a:rPr lang="ru-RU" sz="1600" dirty="0"/>
              <a:t>Чтенье книг желанный час!</a:t>
            </a:r>
          </a:p>
          <a:p>
            <a:pPr algn="ctr"/>
            <a:r>
              <a:rPr lang="ru-RU" sz="1600" dirty="0"/>
              <a:t>Мы героев сказок любим,</a:t>
            </a:r>
          </a:p>
          <a:p>
            <a:pPr algn="ctr"/>
            <a:r>
              <a:rPr lang="ru-RU" sz="1600" dirty="0"/>
              <a:t>Книжки очень бережем</a:t>
            </a:r>
          </a:p>
          <a:p>
            <a:pPr algn="ctr"/>
            <a:r>
              <a:rPr lang="ru-RU" sz="1600" dirty="0"/>
              <a:t>И читать их сами будем,</a:t>
            </a:r>
          </a:p>
          <a:p>
            <a:pPr algn="ctr"/>
            <a:r>
              <a:rPr lang="ru-RU" sz="1600" dirty="0"/>
              <a:t>Только малость подрастем!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89704" y="271792"/>
            <a:ext cx="3517692" cy="2638269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70108" y="2667699"/>
            <a:ext cx="3469454" cy="2602091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93192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04205" y="2238463"/>
            <a:ext cx="555991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/>
              <a:t>В парикмахерской шикарной</a:t>
            </a:r>
          </a:p>
          <a:p>
            <a:r>
              <a:rPr lang="ru-RU" sz="1600" i="1" dirty="0"/>
              <a:t>Есть весь нужный инструмент</a:t>
            </a:r>
          </a:p>
          <a:p>
            <a:r>
              <a:rPr lang="ru-RU" sz="1600" i="1" dirty="0"/>
              <a:t>               Тушь , помада и румяна</a:t>
            </a:r>
          </a:p>
          <a:p>
            <a:r>
              <a:rPr lang="ru-RU" sz="1600" i="1" dirty="0"/>
              <a:t>                Вот «Шанели» только нет!</a:t>
            </a:r>
          </a:p>
          <a:p>
            <a:r>
              <a:rPr lang="ru-RU" sz="1600" i="1" dirty="0"/>
              <a:t>                           Если очень постараться</a:t>
            </a:r>
          </a:p>
          <a:p>
            <a:r>
              <a:rPr lang="ru-RU" sz="1600" i="1" dirty="0"/>
              <a:t>                           Сможем так подстричь, завить</a:t>
            </a:r>
          </a:p>
          <a:p>
            <a:r>
              <a:rPr lang="ru-RU" sz="1600" i="1" dirty="0"/>
              <a:t>                                             Что принцессу замарашку</a:t>
            </a:r>
          </a:p>
          <a:p>
            <a:r>
              <a:rPr lang="ru-RU" sz="1600" i="1" dirty="0"/>
              <a:t>                                              Принц не сможет различить!  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273" b="15628"/>
          <a:stretch/>
        </p:blipFill>
        <p:spPr>
          <a:xfrm>
            <a:off x="2983042" y="4394479"/>
            <a:ext cx="3710503" cy="2144549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47934" y="173683"/>
            <a:ext cx="3582649" cy="1982334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437082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49928" y="4808215"/>
            <a:ext cx="516814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/>
              <a:t>В группе куклы не скучают!</a:t>
            </a:r>
          </a:p>
          <a:p>
            <a:endParaRPr lang="ru-RU" sz="1600" i="1" dirty="0"/>
          </a:p>
          <a:p>
            <a:r>
              <a:rPr lang="ru-RU" sz="1600" i="1" dirty="0"/>
              <a:t>               Там музыкальный уголок!</a:t>
            </a:r>
          </a:p>
          <a:p>
            <a:endParaRPr lang="ru-RU" sz="1600" i="1" dirty="0"/>
          </a:p>
          <a:p>
            <a:r>
              <a:rPr lang="ru-RU" sz="1600" i="1" dirty="0"/>
              <a:t>                       В нем детки громко там играют,-</a:t>
            </a:r>
          </a:p>
          <a:p>
            <a:endParaRPr lang="ru-RU" sz="1600" i="1" dirty="0"/>
          </a:p>
          <a:p>
            <a:r>
              <a:rPr lang="ru-RU" sz="1600" i="1" dirty="0"/>
              <a:t>                                                Трясется даже потолок.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6137" y="3063374"/>
            <a:ext cx="3546401" cy="2467996"/>
          </a:xfrm>
          <a:prstGeom prst="rect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71" t="12458" r="2458" b="4709"/>
          <a:stretch/>
        </p:blipFill>
        <p:spPr>
          <a:xfrm>
            <a:off x="3282845" y="306971"/>
            <a:ext cx="3697167" cy="2449432"/>
          </a:xfrm>
          <a:prstGeom prst="rect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xmlns="" val="2105383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08031" y="298938"/>
            <a:ext cx="6208838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i="1" dirty="0"/>
          </a:p>
          <a:p>
            <a:r>
              <a:rPr lang="ru-RU" sz="1600" i="1" dirty="0"/>
              <a:t>Есть в группе нашей уголок</a:t>
            </a:r>
          </a:p>
          <a:p>
            <a:r>
              <a:rPr lang="ru-RU" sz="1600" i="1" dirty="0"/>
              <a:t>Который в жизни помогает</a:t>
            </a:r>
          </a:p>
          <a:p>
            <a:r>
              <a:rPr lang="ru-RU" sz="1600" i="1" dirty="0"/>
              <a:t>Он очень – очень дорог нам</a:t>
            </a:r>
          </a:p>
          <a:p>
            <a:r>
              <a:rPr lang="ru-RU" sz="1600" i="1" dirty="0"/>
              <a:t>И успокоил пап и мам</a:t>
            </a:r>
          </a:p>
          <a:p>
            <a:r>
              <a:rPr lang="ru-RU" sz="1600" i="1" dirty="0"/>
              <a:t>На полке есть журналы, книги</a:t>
            </a:r>
          </a:p>
          <a:p>
            <a:r>
              <a:rPr lang="ru-RU" sz="1600" i="1" dirty="0"/>
              <a:t>Картины , схемы и альбом</a:t>
            </a:r>
          </a:p>
          <a:p>
            <a:endParaRPr lang="ru-RU" sz="1600" i="1" dirty="0"/>
          </a:p>
          <a:p>
            <a:endParaRPr lang="ru-RU" sz="1600" i="1" dirty="0"/>
          </a:p>
          <a:p>
            <a:endParaRPr lang="ru-RU" sz="1600" i="1" dirty="0"/>
          </a:p>
          <a:p>
            <a:endParaRPr lang="ru-RU" sz="1600" i="1" dirty="0"/>
          </a:p>
          <a:p>
            <a:endParaRPr lang="ru-RU" sz="1600" i="1" dirty="0"/>
          </a:p>
          <a:p>
            <a:endParaRPr lang="ru-RU" sz="1600" i="1" dirty="0"/>
          </a:p>
          <a:p>
            <a:endParaRPr lang="ru-RU" sz="1600" i="1" dirty="0"/>
          </a:p>
          <a:p>
            <a:endParaRPr lang="ru-RU" sz="1600" i="1" dirty="0"/>
          </a:p>
          <a:p>
            <a:endParaRPr lang="ru-RU" sz="1600" i="1" dirty="0"/>
          </a:p>
          <a:p>
            <a:endParaRPr lang="ru-RU" sz="1600" i="1" dirty="0"/>
          </a:p>
          <a:p>
            <a:endParaRPr lang="ru-RU" sz="1600" i="1" dirty="0"/>
          </a:p>
          <a:p>
            <a:pPr algn="r"/>
            <a:r>
              <a:rPr lang="ru-RU" sz="1600" i="1" dirty="0"/>
              <a:t>Нас учат правилам движенья</a:t>
            </a:r>
          </a:p>
          <a:p>
            <a:pPr algn="r"/>
            <a:r>
              <a:rPr lang="ru-RU" sz="1600" i="1" dirty="0"/>
              <a:t>На речке как себя вести</a:t>
            </a:r>
          </a:p>
          <a:p>
            <a:pPr algn="r"/>
            <a:r>
              <a:rPr lang="ru-RU" sz="1600" i="1" dirty="0"/>
              <a:t>Как не упасть при гололеде</a:t>
            </a:r>
          </a:p>
          <a:p>
            <a:pPr algn="r"/>
            <a:r>
              <a:rPr lang="ru-RU" sz="1600" i="1" dirty="0"/>
              <a:t>Как под сосульки не попасть</a:t>
            </a:r>
          </a:p>
          <a:p>
            <a:pPr algn="r"/>
            <a:r>
              <a:rPr lang="ru-RU" sz="1600" i="1" dirty="0"/>
              <a:t>Вести себя как на природе</a:t>
            </a:r>
          </a:p>
          <a:p>
            <a:pPr algn="r"/>
            <a:r>
              <a:rPr lang="ru-RU" sz="1600" i="1" dirty="0"/>
              <a:t>Поможет детям научится </a:t>
            </a:r>
          </a:p>
          <a:p>
            <a:pPr algn="r"/>
            <a:r>
              <a:rPr lang="ru-RU" sz="1600" i="1" dirty="0"/>
              <a:t>Спокойно жить да поживать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806"/>
          <a:stretch/>
        </p:blipFill>
        <p:spPr>
          <a:xfrm rot="5400000">
            <a:off x="5445257" y="950484"/>
            <a:ext cx="4123158" cy="2820066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084259" y="2984288"/>
            <a:ext cx="3965332" cy="2717789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9169669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366</TotalTime>
  <Words>524</Words>
  <Application>Microsoft Office PowerPoint</Application>
  <PresentationFormat>Экран (4:3)</PresentationFormat>
  <Paragraphs>156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dns</cp:lastModifiedBy>
  <cp:revision>40</cp:revision>
  <dcterms:created xsi:type="dcterms:W3CDTF">2017-02-19T13:04:10Z</dcterms:created>
  <dcterms:modified xsi:type="dcterms:W3CDTF">2018-02-19T06:53:27Z</dcterms:modified>
</cp:coreProperties>
</file>