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3" r:id="rId5"/>
    <p:sldId id="267" r:id="rId6"/>
    <p:sldId id="264" r:id="rId7"/>
    <p:sldId id="274" r:id="rId8"/>
    <p:sldId id="273" r:id="rId9"/>
    <p:sldId id="272" r:id="rId10"/>
    <p:sldId id="271" r:id="rId11"/>
    <p:sldId id="280" r:id="rId12"/>
    <p:sldId id="279" r:id="rId13"/>
    <p:sldId id="278" r:id="rId14"/>
    <p:sldId id="277" r:id="rId15"/>
    <p:sldId id="275" r:id="rId16"/>
    <p:sldId id="268" r:id="rId17"/>
    <p:sldId id="281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7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5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64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05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27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95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77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94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96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58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38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66AD-F96F-47A9-B37D-3458D550398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CDD0-802F-45FD-A747-691E9E111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62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2979" y="4434841"/>
            <a:ext cx="54382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«Солнышко»</a:t>
            </a:r>
            <a:endParaRPr lang="ru-RU" sz="72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881" y="333756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редняя группа № 2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45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98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9429" y="298939"/>
            <a:ext cx="5503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Герои сказочные есть,</a:t>
            </a:r>
          </a:p>
          <a:p>
            <a:pPr algn="ctr"/>
            <a:r>
              <a:rPr lang="ru-RU" sz="1600" i="1" dirty="0"/>
              <a:t>Но всех их нам не перечесть:</a:t>
            </a:r>
          </a:p>
          <a:p>
            <a:pPr algn="ctr"/>
            <a:r>
              <a:rPr lang="ru-RU" sz="1600" i="1" dirty="0"/>
              <a:t>«Репка», «Ряба», «Теремок» что не низок не высок</a:t>
            </a:r>
          </a:p>
          <a:p>
            <a:pPr algn="ctr"/>
            <a:r>
              <a:rPr lang="ru-RU" sz="1600" i="1" dirty="0"/>
              <a:t>Персонажей  разбираем, сказка  тут же оживает.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2" b="1989"/>
          <a:stretch/>
        </p:blipFill>
        <p:spPr>
          <a:xfrm rot="5400000">
            <a:off x="3414898" y="2109084"/>
            <a:ext cx="4149085" cy="2929458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6086" y="4665908"/>
            <a:ext cx="2678244" cy="200868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6554" y="4593156"/>
            <a:ext cx="2678244" cy="205378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25601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9671" y="4728839"/>
            <a:ext cx="34993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В доме  чисто  и красиво</a:t>
            </a:r>
          </a:p>
          <a:p>
            <a:pPr algn="ctr"/>
            <a:r>
              <a:rPr lang="ru-RU" sz="1600" i="1" dirty="0"/>
              <a:t>За порядком  девочки  следят</a:t>
            </a:r>
          </a:p>
          <a:p>
            <a:pPr algn="ctr"/>
            <a:r>
              <a:rPr lang="ru-RU" sz="1600" i="1" dirty="0"/>
              <a:t>С куклами они играют</a:t>
            </a:r>
          </a:p>
          <a:p>
            <a:pPr algn="ctr"/>
            <a:r>
              <a:rPr lang="ru-RU" sz="1600" i="1" dirty="0"/>
              <a:t>Всех  по моде одевают </a:t>
            </a:r>
          </a:p>
          <a:p>
            <a:pPr algn="ctr"/>
            <a:r>
              <a:rPr lang="ru-RU" sz="1600" i="1" dirty="0"/>
              <a:t>Стол умело накрывают</a:t>
            </a:r>
          </a:p>
          <a:p>
            <a:pPr algn="ctr"/>
            <a:r>
              <a:rPr lang="ru-RU" sz="1600" i="1" dirty="0"/>
              <a:t>К чаепитию приглашают.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2"/>
          <a:stretch/>
        </p:blipFill>
        <p:spPr>
          <a:xfrm>
            <a:off x="2087378" y="3548031"/>
            <a:ext cx="3222886" cy="304014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93" t="8688" r="7828" b="21148"/>
          <a:stretch/>
        </p:blipFill>
        <p:spPr>
          <a:xfrm rot="5400000">
            <a:off x="5114386" y="875044"/>
            <a:ext cx="3949907" cy="297875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05252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90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4439" y="2901317"/>
            <a:ext cx="6914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Ну , а в мастерской «кипит» работа</a:t>
            </a:r>
          </a:p>
          <a:p>
            <a:r>
              <a:rPr lang="ru-RU" i="1" dirty="0"/>
              <a:t>Мальчишкам некогда скучать</a:t>
            </a:r>
          </a:p>
          <a:p>
            <a:endParaRPr lang="ru-RU" i="1" dirty="0"/>
          </a:p>
          <a:p>
            <a:pPr algn="r"/>
            <a:r>
              <a:rPr lang="ru-RU" i="1" dirty="0"/>
              <a:t>                     </a:t>
            </a:r>
          </a:p>
          <a:p>
            <a:pPr algn="r"/>
            <a:r>
              <a:rPr lang="ru-RU" i="1" dirty="0"/>
              <a:t>Чинить машины им охота</a:t>
            </a:r>
          </a:p>
          <a:p>
            <a:pPr algn="r"/>
            <a:r>
              <a:rPr lang="ru-RU" i="1" dirty="0"/>
              <a:t>                             В полном порядке их держать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5" t="1745" r="23935"/>
          <a:stretch/>
        </p:blipFill>
        <p:spPr>
          <a:xfrm>
            <a:off x="5756223" y="437608"/>
            <a:ext cx="3177914" cy="321018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3" t="7213" r="2658" b="3170"/>
          <a:stretch/>
        </p:blipFill>
        <p:spPr>
          <a:xfrm>
            <a:off x="2054714" y="3957403"/>
            <a:ext cx="3206834" cy="259329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6426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6567" y="2685311"/>
            <a:ext cx="7412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И в десять лет, и в семь, и в пять </a:t>
            </a:r>
            <a:br>
              <a:rPr lang="ru-RU" sz="1600" i="1" dirty="0"/>
            </a:br>
            <a:r>
              <a:rPr lang="ru-RU" sz="1600" i="1" dirty="0"/>
              <a:t>                             Все дети любят рисовать. </a:t>
            </a:r>
            <a:br>
              <a:rPr lang="ru-RU" sz="1600" i="1" dirty="0"/>
            </a:br>
            <a:r>
              <a:rPr lang="ru-RU" sz="1600" i="1" dirty="0"/>
              <a:t>                                                                И каждый смело нарисует </a:t>
            </a:r>
            <a:br>
              <a:rPr lang="ru-RU" sz="1600" i="1" dirty="0"/>
            </a:br>
            <a:r>
              <a:rPr lang="ru-RU" sz="1600" i="1" dirty="0"/>
              <a:t>                                                                                                       Всё, что его интересует.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945" y="143443"/>
            <a:ext cx="3197900" cy="239842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5257" y="3961149"/>
            <a:ext cx="3315588" cy="248669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939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85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3633" y="402682"/>
            <a:ext cx="62808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i="1" dirty="0"/>
          </a:p>
          <a:p>
            <a:pPr algn="r"/>
            <a:endParaRPr lang="ru-RU" sz="1600" i="1" dirty="0"/>
          </a:p>
          <a:p>
            <a:pPr algn="r"/>
            <a:r>
              <a:rPr lang="ru-RU" sz="1600" i="1" dirty="0"/>
              <a:t>Мы сегодня в сад пришли, </a:t>
            </a:r>
            <a:br>
              <a:rPr lang="ru-RU" sz="1600" i="1" dirty="0"/>
            </a:br>
            <a:r>
              <a:rPr lang="ru-RU" sz="1600" i="1" dirty="0"/>
              <a:t>В уголок дежурств зашли. </a:t>
            </a:r>
            <a:br>
              <a:rPr lang="ru-RU" sz="1600" i="1" dirty="0"/>
            </a:br>
            <a:r>
              <a:rPr lang="ru-RU" sz="1600" i="1" dirty="0"/>
              <a:t>Посмотрели кто дежурит, </a:t>
            </a:r>
            <a:br>
              <a:rPr lang="ru-RU" sz="1600" i="1" dirty="0"/>
            </a:br>
            <a:r>
              <a:rPr lang="ru-RU" sz="1600" i="1" dirty="0"/>
              <a:t>Для себя решили мы:</a:t>
            </a:r>
            <a:br>
              <a:rPr lang="ru-RU" sz="1600" i="1" dirty="0"/>
            </a:br>
            <a:r>
              <a:rPr lang="ru-RU" sz="1600" i="1" dirty="0"/>
              <a:t>Кто посуду соберёт, </a:t>
            </a:r>
            <a:br>
              <a:rPr lang="ru-RU" sz="1600" i="1" dirty="0"/>
            </a:br>
            <a:endParaRPr lang="ru-RU" sz="1600" i="1" dirty="0"/>
          </a:p>
          <a:p>
            <a:pPr algn="ctr"/>
            <a:endParaRPr lang="ru-RU" sz="1600" i="1" dirty="0"/>
          </a:p>
          <a:p>
            <a:pPr algn="ctr"/>
            <a:endParaRPr lang="ru-RU" sz="1600" i="1" dirty="0"/>
          </a:p>
          <a:p>
            <a:pPr algn="ctr"/>
            <a:endParaRPr lang="ru-RU" sz="1600" i="1" dirty="0"/>
          </a:p>
          <a:p>
            <a:pPr algn="ctr"/>
            <a:endParaRPr lang="ru-RU" sz="1600" i="1" dirty="0"/>
          </a:p>
          <a:p>
            <a:pPr algn="ctr"/>
            <a:endParaRPr lang="ru-RU" sz="1600" i="1" dirty="0"/>
          </a:p>
          <a:p>
            <a:pPr algn="ctr"/>
            <a:endParaRPr lang="ru-RU" sz="1600" i="1" dirty="0"/>
          </a:p>
          <a:p>
            <a:pPr algn="ctr"/>
            <a:endParaRPr lang="ru-RU" sz="1600" i="1" dirty="0"/>
          </a:p>
          <a:p>
            <a:pPr algn="ctr"/>
            <a:endParaRPr lang="ru-RU" sz="1600" i="1" dirty="0"/>
          </a:p>
          <a:p>
            <a:pPr algn="ctr"/>
            <a:endParaRPr lang="ru-RU" sz="1600" i="1" dirty="0"/>
          </a:p>
          <a:p>
            <a:r>
              <a:rPr lang="ru-RU" sz="1600" i="1" dirty="0"/>
              <a:t>Кто поможет на занятьях, </a:t>
            </a:r>
            <a:br>
              <a:rPr lang="ru-RU" sz="1600" i="1" dirty="0"/>
            </a:br>
            <a:r>
              <a:rPr lang="ru-RU" sz="1600" i="1" dirty="0"/>
              <a:t>Кто игрушки уберёт. </a:t>
            </a:r>
            <a:br>
              <a:rPr lang="ru-RU" sz="1600" i="1" dirty="0"/>
            </a:br>
            <a:r>
              <a:rPr lang="ru-RU" sz="1600" i="1" dirty="0"/>
              <a:t>Мы дежурили, устали, </a:t>
            </a:r>
            <a:br>
              <a:rPr lang="ru-RU" sz="1600" i="1" dirty="0"/>
            </a:br>
            <a:r>
              <a:rPr lang="ru-RU" sz="1600" i="1" dirty="0"/>
              <a:t>И посуду мы собрали. </a:t>
            </a:r>
            <a:br>
              <a:rPr lang="ru-RU" sz="1600" i="1" dirty="0"/>
            </a:br>
            <a:r>
              <a:rPr lang="ru-RU" sz="1600" i="1" dirty="0"/>
              <a:t>На занятьях помогли, </a:t>
            </a:r>
            <a:br>
              <a:rPr lang="ru-RU" sz="1600" i="1" dirty="0"/>
            </a:br>
            <a:r>
              <a:rPr lang="ru-RU" sz="1600" i="1" dirty="0"/>
              <a:t>А потом играть пошли. </a:t>
            </a:r>
            <a:br>
              <a:rPr lang="ru-RU" sz="1600" i="1" dirty="0"/>
            </a:br>
            <a:endParaRPr lang="ru-RU" sz="1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746" y="3913156"/>
            <a:ext cx="3666469" cy="274985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16960" y="662576"/>
            <a:ext cx="3510474" cy="263285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6593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3862" y="474781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Не в каждом магазине,</a:t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/>
              <a:t>Вы сможете купить</a:t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/>
              <a:t>И в небольшой корзине </a:t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/>
              <a:t>Удачно разместить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Конфеты и бананы,</a:t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/>
              <a:t>Машину, капли в нос,</a:t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/>
              <a:t>Бульдозеры и краны,</a:t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/>
              <a:t>Скамейки и фонтаны</a:t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/>
              <a:t>И даже паровоз!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87" r="25574"/>
          <a:stretch/>
        </p:blipFill>
        <p:spPr>
          <a:xfrm>
            <a:off x="5473892" y="474781"/>
            <a:ext cx="3372785" cy="60749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4605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41" b="6448"/>
          <a:stretch/>
        </p:blipFill>
        <p:spPr>
          <a:xfrm>
            <a:off x="2383436" y="3428999"/>
            <a:ext cx="6220918" cy="307986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13219" y="509664"/>
            <a:ext cx="55613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Игры разные у нас </a:t>
            </a:r>
          </a:p>
          <a:p>
            <a:pPr algn="ctr"/>
            <a:endParaRPr lang="ru-RU" sz="1600" i="1" dirty="0"/>
          </a:p>
          <a:p>
            <a:pPr algn="ctr"/>
            <a:r>
              <a:rPr lang="ru-RU" sz="1600" i="1" dirty="0"/>
              <a:t>Есть и </a:t>
            </a:r>
            <a:r>
              <a:rPr lang="ru-RU" sz="1600" i="1" dirty="0" err="1"/>
              <a:t>Лего</a:t>
            </a:r>
            <a:r>
              <a:rPr lang="ru-RU" sz="1600" i="1" dirty="0"/>
              <a:t> просто – класс!</a:t>
            </a:r>
          </a:p>
          <a:p>
            <a:pPr algn="ctr"/>
            <a:endParaRPr lang="ru-RU" sz="1600" i="1" dirty="0"/>
          </a:p>
          <a:p>
            <a:pPr algn="ctr"/>
            <a:r>
              <a:rPr lang="ru-RU" sz="1600" i="1" dirty="0"/>
              <a:t>Есть строительный набор крупный, примечательный!</a:t>
            </a:r>
          </a:p>
          <a:p>
            <a:pPr algn="ctr"/>
            <a:endParaRPr lang="ru-RU" sz="1600" i="1" dirty="0"/>
          </a:p>
          <a:p>
            <a:pPr algn="ctr"/>
            <a:r>
              <a:rPr lang="ru-RU" sz="1600" i="1" dirty="0"/>
              <a:t>Цвет, размер и форму изучаем</a:t>
            </a:r>
          </a:p>
          <a:p>
            <a:pPr algn="ctr"/>
            <a:endParaRPr lang="ru-RU" sz="1600" i="1" dirty="0"/>
          </a:p>
          <a:p>
            <a:pPr algn="ctr"/>
            <a:r>
              <a:rPr lang="ru-RU" sz="1600" i="1" dirty="0"/>
              <a:t>С ними мы с удовольствием  играем</a:t>
            </a:r>
          </a:p>
          <a:p>
            <a:pPr algn="ctr"/>
            <a:endParaRPr lang="ru-RU" sz="1600" i="1" dirty="0"/>
          </a:p>
          <a:p>
            <a:pPr algn="ctr"/>
            <a:r>
              <a:rPr lang="ru-RU" sz="1600" i="1" dirty="0"/>
              <a:t>Мелкую моторику развиваем!</a:t>
            </a:r>
          </a:p>
        </p:txBody>
      </p:sp>
    </p:spTree>
    <p:extLst>
      <p:ext uri="{BB962C8B-B14F-4D97-AF65-F5344CB8AC3E}">
        <p14:creationId xmlns:p14="http://schemas.microsoft.com/office/powerpoint/2010/main" xmlns="" val="4235959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53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016" y="3072984"/>
            <a:ext cx="4726898" cy="35451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18150" y="498664"/>
            <a:ext cx="5891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Уголок патриотизма посмотрите</a:t>
            </a:r>
          </a:p>
          <a:p>
            <a:r>
              <a:rPr lang="ru-RU" sz="1600" dirty="0"/>
              <a:t>    Покажем вам, чтоб все вы знали ,</a:t>
            </a:r>
          </a:p>
          <a:p>
            <a:r>
              <a:rPr lang="ru-RU" sz="1600" dirty="0"/>
              <a:t>        Что не зря наши деды воевали.</a:t>
            </a:r>
          </a:p>
          <a:p>
            <a:r>
              <a:rPr lang="ru-RU" sz="1600" dirty="0"/>
              <a:t>             Ребенок- </a:t>
            </a:r>
            <a:r>
              <a:rPr lang="ru-RU" sz="1600" dirty="0" smtClean="0"/>
              <a:t>человек, </a:t>
            </a:r>
            <a:r>
              <a:rPr lang="ru-RU" sz="1600" dirty="0"/>
              <a:t>он-личность</a:t>
            </a:r>
          </a:p>
          <a:p>
            <a:r>
              <a:rPr lang="ru-RU" sz="1600" dirty="0"/>
              <a:t>                  Стремится познать всегда</a:t>
            </a:r>
          </a:p>
          <a:p>
            <a:r>
              <a:rPr lang="ru-RU" sz="1600" dirty="0"/>
              <a:t>                       И первыми помощниками в этом будут</a:t>
            </a:r>
          </a:p>
          <a:p>
            <a:r>
              <a:rPr lang="ru-RU" sz="1600" dirty="0"/>
              <a:t>                            Детский сад и семья</a:t>
            </a:r>
          </a:p>
          <a:p>
            <a:r>
              <a:rPr lang="ru-RU" sz="1600" dirty="0"/>
              <a:t>                                 Любимой стране уголок посвятили</a:t>
            </a:r>
          </a:p>
          <a:p>
            <a:r>
              <a:rPr lang="ru-RU" sz="1600" dirty="0"/>
              <a:t>                                        И город родной не позабыли.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79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1262" y="3235569"/>
            <a:ext cx="4976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Спасибо за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i="1" dirty="0" smtClean="0">
                <a:solidFill>
                  <a:srgbClr val="C00000"/>
                </a:solidFill>
                <a:latin typeface="Calibri" panose="020F0502020204030204"/>
              </a:rPr>
              <a:t>внимание.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81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1262" y="3235569"/>
            <a:ext cx="4976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Уважаемые гости, проходите</a:t>
            </a:r>
          </a:p>
          <a:p>
            <a:r>
              <a:rPr lang="ru-RU" sz="2400" b="1" i="1" dirty="0">
                <a:solidFill>
                  <a:srgbClr val="7030A0"/>
                </a:solidFill>
              </a:rPr>
              <a:t>Группу нашу </a:t>
            </a:r>
            <a:r>
              <a:rPr lang="ru-RU" sz="2400" b="1" i="1" dirty="0" smtClean="0">
                <a:solidFill>
                  <a:srgbClr val="7030A0"/>
                </a:solidFill>
              </a:rPr>
              <a:t>посмотрите!</a:t>
            </a:r>
            <a:endParaRPr lang="ru-RU" sz="2400" b="1" i="1" dirty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Всё покажем </a:t>
            </a:r>
            <a:r>
              <a:rPr lang="ru-RU" sz="2400" b="1" i="1" dirty="0">
                <a:solidFill>
                  <a:srgbClr val="7030A0"/>
                </a:solidFill>
              </a:rPr>
              <a:t>вам, </a:t>
            </a:r>
            <a:r>
              <a:rPr lang="ru-RU" sz="2400" b="1" i="1" dirty="0" smtClean="0">
                <a:solidFill>
                  <a:srgbClr val="7030A0"/>
                </a:solidFill>
              </a:rPr>
              <a:t> всё расскажем, ничего не утаим, а потом, конечно, сразу мы вас в гости пригласим!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58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446" y="-17585"/>
            <a:ext cx="9167446" cy="6875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336" y="589466"/>
            <a:ext cx="575016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/>
          </a:p>
          <a:p>
            <a:r>
              <a:rPr lang="ru-RU" sz="1600" i="1" dirty="0"/>
              <a:t>Есть в группе  тихий уголок</a:t>
            </a:r>
          </a:p>
          <a:p>
            <a:r>
              <a:rPr lang="ru-RU" sz="1600" i="1" dirty="0"/>
              <a:t>      Там тишина. Слышно сопенье…..</a:t>
            </a:r>
          </a:p>
          <a:p>
            <a:r>
              <a:rPr lang="ru-RU" sz="1600" i="1" dirty="0"/>
              <a:t>                В нем совершенствует уменье</a:t>
            </a:r>
          </a:p>
          <a:p>
            <a:r>
              <a:rPr lang="ru-RU" sz="1600" i="1" dirty="0"/>
              <a:t>                              В настольную игру игрок!</a:t>
            </a:r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r>
              <a:rPr lang="ru-RU" sz="1600" i="1" dirty="0"/>
              <a:t>                                Во все там можно поиграть!</a:t>
            </a:r>
          </a:p>
          <a:p>
            <a:r>
              <a:rPr lang="ru-RU" sz="1600" i="1" dirty="0"/>
              <a:t>                                        Но все же есть ограниченье:</a:t>
            </a:r>
          </a:p>
          <a:p>
            <a:r>
              <a:rPr lang="ru-RU" sz="1600" i="1" dirty="0"/>
              <a:t>                                                  Нельзя шуметь, кричать, скакать!</a:t>
            </a:r>
          </a:p>
          <a:p>
            <a:r>
              <a:rPr lang="ru-RU" sz="1600" i="1" dirty="0"/>
              <a:t>                                                             Играя здесь имей терпенье!!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29" b="15246"/>
          <a:stretch/>
        </p:blipFill>
        <p:spPr>
          <a:xfrm rot="5400000">
            <a:off x="5718594" y="1168569"/>
            <a:ext cx="4227532" cy="223353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29" b="16115"/>
          <a:stretch/>
        </p:blipFill>
        <p:spPr>
          <a:xfrm rot="5400000">
            <a:off x="1126338" y="3707925"/>
            <a:ext cx="3704204" cy="211361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9261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5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43"/>
          <a:stretch/>
        </p:blipFill>
        <p:spPr>
          <a:xfrm>
            <a:off x="3158906" y="2013931"/>
            <a:ext cx="3164915" cy="245831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58906" y="233919"/>
            <a:ext cx="62583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В уютном уголке природы   </a:t>
            </a:r>
          </a:p>
          <a:p>
            <a:r>
              <a:rPr lang="ru-RU" sz="1400" i="1" dirty="0"/>
              <a:t>        Можно в микроскопе опыт разглядеть</a:t>
            </a:r>
          </a:p>
          <a:p>
            <a:r>
              <a:rPr lang="ru-RU" sz="1400" i="1" dirty="0"/>
              <a:t>                  За изменениями в природе активно наблюдать</a:t>
            </a:r>
          </a:p>
          <a:p>
            <a:r>
              <a:rPr lang="ru-RU" sz="1400" i="1" dirty="0"/>
              <a:t>                         Осадки, ветер, солнце отмечать</a:t>
            </a:r>
          </a:p>
          <a:p>
            <a:r>
              <a:rPr lang="ru-RU" sz="1400" i="1" dirty="0"/>
              <a:t>                                     Про цветы не забываем,</a:t>
            </a:r>
          </a:p>
          <a:p>
            <a:r>
              <a:rPr lang="ru-RU" sz="1400" i="1" dirty="0"/>
              <a:t>                                                Как ухаживать   Уже знаем!</a:t>
            </a:r>
          </a:p>
          <a:p>
            <a:r>
              <a:rPr lang="ru-RU" sz="1400" i="1" dirty="0"/>
              <a:t>                                                         Почву рыхлить, полить и  опрыснуть</a:t>
            </a:r>
          </a:p>
          <a:p>
            <a:r>
              <a:rPr lang="ru-RU" sz="1400" i="1" dirty="0"/>
              <a:t>                                                                     Только потом красотой насладиться</a:t>
            </a:r>
          </a:p>
          <a:p>
            <a:r>
              <a:rPr lang="ru-RU" sz="1400" i="1" dirty="0"/>
              <a:t>                                                                                Что для опытов сгодится</a:t>
            </a:r>
          </a:p>
          <a:p>
            <a:r>
              <a:rPr lang="ru-RU" sz="1400" i="1" dirty="0"/>
              <a:t>                                                                                       В нашем шкафчике хранится</a:t>
            </a:r>
          </a:p>
          <a:p>
            <a:r>
              <a:rPr lang="ru-RU" sz="1400" i="1" dirty="0"/>
              <a:t>                                                                                                 Удивляемся всему</a:t>
            </a:r>
          </a:p>
          <a:p>
            <a:r>
              <a:rPr lang="ru-RU" sz="1400" i="1" dirty="0"/>
              <a:t>                                                                                                       Как   Зачем  И почему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03" t="15300" b="11257"/>
          <a:stretch/>
        </p:blipFill>
        <p:spPr>
          <a:xfrm>
            <a:off x="5748185" y="4571211"/>
            <a:ext cx="2796207" cy="205826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6778" y="4571211"/>
            <a:ext cx="2645222" cy="198391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2146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8249" y="629876"/>
            <a:ext cx="3956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Вам представить мы хотим</a:t>
            </a:r>
          </a:p>
          <a:p>
            <a:pPr algn="ctr"/>
            <a:endParaRPr lang="ru-RU" sz="1600" i="1" dirty="0"/>
          </a:p>
          <a:p>
            <a:pPr algn="ctr"/>
            <a:r>
              <a:rPr lang="ru-RU" sz="1600" i="1" dirty="0"/>
              <a:t>Уголок спортивный!</a:t>
            </a:r>
          </a:p>
          <a:p>
            <a:pPr algn="ctr"/>
            <a:endParaRPr lang="ru-RU" sz="1600" i="1" dirty="0"/>
          </a:p>
          <a:p>
            <a:pPr algn="ctr"/>
            <a:r>
              <a:rPr lang="ru-RU" sz="1600" i="1" dirty="0"/>
              <a:t>Хочешь ты здоровым быть </a:t>
            </a:r>
          </a:p>
          <a:p>
            <a:pPr algn="ctr"/>
            <a:endParaRPr lang="ru-RU" sz="1600" i="1" dirty="0"/>
          </a:p>
          <a:p>
            <a:pPr algn="ctr"/>
            <a:r>
              <a:rPr lang="ru-RU" sz="1600" i="1" dirty="0"/>
              <a:t>Двигайся активно!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93972" y="3370495"/>
            <a:ext cx="3615962" cy="27119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59676" y="3368049"/>
            <a:ext cx="3596391" cy="269729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9475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24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5894" y="3743314"/>
            <a:ext cx="4255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Книжки нам пока читают</a:t>
            </a:r>
          </a:p>
          <a:p>
            <a:pPr algn="ctr"/>
            <a:r>
              <a:rPr lang="ru-RU" sz="1600" dirty="0"/>
              <a:t>Воспитатели для нас,</a:t>
            </a:r>
          </a:p>
          <a:p>
            <a:pPr algn="ctr"/>
            <a:r>
              <a:rPr lang="ru-RU" sz="1600" dirty="0"/>
              <a:t>Ежедневно наступает</a:t>
            </a:r>
          </a:p>
          <a:p>
            <a:pPr algn="ctr"/>
            <a:r>
              <a:rPr lang="ru-RU" sz="1600" dirty="0"/>
              <a:t>Чтенье книг желанный час!</a:t>
            </a:r>
          </a:p>
          <a:p>
            <a:pPr algn="ctr"/>
            <a:r>
              <a:rPr lang="ru-RU" sz="1600" dirty="0"/>
              <a:t>Мы героев сказок любим,</a:t>
            </a:r>
          </a:p>
          <a:p>
            <a:pPr algn="ctr"/>
            <a:r>
              <a:rPr lang="ru-RU" sz="1600" dirty="0"/>
              <a:t>Книжки очень бережем</a:t>
            </a:r>
          </a:p>
          <a:p>
            <a:pPr algn="ctr"/>
            <a:r>
              <a:rPr lang="ru-RU" sz="1600" dirty="0"/>
              <a:t>И читать их сами будем,</a:t>
            </a:r>
          </a:p>
          <a:p>
            <a:pPr algn="ctr"/>
            <a:r>
              <a:rPr lang="ru-RU" sz="1600" dirty="0"/>
              <a:t>Только малость подрастем!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9704" y="271792"/>
            <a:ext cx="3517692" cy="26382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108" y="2667699"/>
            <a:ext cx="3469454" cy="260209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319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4205" y="2238463"/>
            <a:ext cx="5559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В парикмахерской шикарной</a:t>
            </a:r>
          </a:p>
          <a:p>
            <a:r>
              <a:rPr lang="ru-RU" sz="1600" i="1" dirty="0"/>
              <a:t>Есть весь нужный инструмент</a:t>
            </a:r>
          </a:p>
          <a:p>
            <a:r>
              <a:rPr lang="ru-RU" sz="1600" i="1" dirty="0"/>
              <a:t>               Тушь , помада и румяна</a:t>
            </a:r>
          </a:p>
          <a:p>
            <a:r>
              <a:rPr lang="ru-RU" sz="1600" i="1" dirty="0"/>
              <a:t>                Вот «Шанели» только нет!</a:t>
            </a:r>
          </a:p>
          <a:p>
            <a:r>
              <a:rPr lang="ru-RU" sz="1600" i="1" dirty="0"/>
              <a:t>                           Если очень постараться</a:t>
            </a:r>
          </a:p>
          <a:p>
            <a:r>
              <a:rPr lang="ru-RU" sz="1600" i="1" dirty="0"/>
              <a:t>                           Сможем так подстричь, завить</a:t>
            </a:r>
          </a:p>
          <a:p>
            <a:r>
              <a:rPr lang="ru-RU" sz="1600" i="1" dirty="0"/>
              <a:t>                                             Что принцессу замарашку</a:t>
            </a:r>
          </a:p>
          <a:p>
            <a:r>
              <a:rPr lang="ru-RU" sz="1600" i="1" dirty="0"/>
              <a:t>                                              Принц не сможет различить!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73" b="15628"/>
          <a:stretch/>
        </p:blipFill>
        <p:spPr>
          <a:xfrm>
            <a:off x="2983042" y="4394479"/>
            <a:ext cx="3710503" cy="214454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934" y="173683"/>
            <a:ext cx="3582649" cy="198233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3708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9928" y="4808215"/>
            <a:ext cx="51681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В группе куклы не скучают!</a:t>
            </a:r>
          </a:p>
          <a:p>
            <a:endParaRPr lang="ru-RU" sz="1600" i="1" dirty="0"/>
          </a:p>
          <a:p>
            <a:r>
              <a:rPr lang="ru-RU" sz="1600" i="1" dirty="0"/>
              <a:t>               Там музыкальный уголок!</a:t>
            </a:r>
          </a:p>
          <a:p>
            <a:endParaRPr lang="ru-RU" sz="1600" i="1" dirty="0"/>
          </a:p>
          <a:p>
            <a:r>
              <a:rPr lang="ru-RU" sz="1600" i="1" dirty="0"/>
              <a:t>                       В нем детки громко там играют,-</a:t>
            </a:r>
          </a:p>
          <a:p>
            <a:endParaRPr lang="ru-RU" sz="1600" i="1" dirty="0"/>
          </a:p>
          <a:p>
            <a:r>
              <a:rPr lang="ru-RU" sz="1600" i="1" dirty="0"/>
              <a:t>                                                Трясется даже потолок.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6137" y="3063374"/>
            <a:ext cx="3546401" cy="246799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1" t="12458" r="2458" b="4709"/>
          <a:stretch/>
        </p:blipFill>
        <p:spPr>
          <a:xfrm>
            <a:off x="3282845" y="306971"/>
            <a:ext cx="3697167" cy="244943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105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8031" y="298938"/>
            <a:ext cx="620883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/>
          </a:p>
          <a:p>
            <a:r>
              <a:rPr lang="ru-RU" sz="1600" i="1" dirty="0"/>
              <a:t>Есть в группе нашей уголок</a:t>
            </a:r>
          </a:p>
          <a:p>
            <a:r>
              <a:rPr lang="ru-RU" sz="1600" i="1" dirty="0"/>
              <a:t>Который в жизни помогает</a:t>
            </a:r>
          </a:p>
          <a:p>
            <a:r>
              <a:rPr lang="ru-RU" sz="1600" i="1" dirty="0"/>
              <a:t>Он очень – очень дорог нам</a:t>
            </a:r>
          </a:p>
          <a:p>
            <a:r>
              <a:rPr lang="ru-RU" sz="1600" i="1" dirty="0"/>
              <a:t>И успокоил пап и мам</a:t>
            </a:r>
          </a:p>
          <a:p>
            <a:r>
              <a:rPr lang="ru-RU" sz="1600" i="1" dirty="0"/>
              <a:t>На полке есть журналы, книги</a:t>
            </a:r>
          </a:p>
          <a:p>
            <a:r>
              <a:rPr lang="ru-RU" sz="1600" i="1" dirty="0"/>
              <a:t>Картины , схемы и альбом</a:t>
            </a:r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pPr algn="r"/>
            <a:r>
              <a:rPr lang="ru-RU" sz="1600" i="1" dirty="0"/>
              <a:t>Нас учат правилам движенья</a:t>
            </a:r>
          </a:p>
          <a:p>
            <a:pPr algn="r"/>
            <a:r>
              <a:rPr lang="ru-RU" sz="1600" i="1" dirty="0"/>
              <a:t>На речке как себя вести</a:t>
            </a:r>
          </a:p>
          <a:p>
            <a:pPr algn="r"/>
            <a:r>
              <a:rPr lang="ru-RU" sz="1600" i="1" dirty="0"/>
              <a:t>Как не упасть при гололеде</a:t>
            </a:r>
          </a:p>
          <a:p>
            <a:pPr algn="r"/>
            <a:r>
              <a:rPr lang="ru-RU" sz="1600" i="1" dirty="0"/>
              <a:t>Как под сосульки не попасть</a:t>
            </a:r>
          </a:p>
          <a:p>
            <a:pPr algn="r"/>
            <a:r>
              <a:rPr lang="ru-RU" sz="1600" i="1" dirty="0"/>
              <a:t>Вести себя как на природе</a:t>
            </a:r>
          </a:p>
          <a:p>
            <a:pPr algn="r"/>
            <a:r>
              <a:rPr lang="ru-RU" sz="1600" i="1" dirty="0"/>
              <a:t>Поможет детям научится </a:t>
            </a:r>
          </a:p>
          <a:p>
            <a:pPr algn="r"/>
            <a:r>
              <a:rPr lang="ru-RU" sz="1600" i="1" dirty="0"/>
              <a:t>Спокойно жить да поживать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06"/>
          <a:stretch/>
        </p:blipFill>
        <p:spPr>
          <a:xfrm rot="5400000">
            <a:off x="5445257" y="950484"/>
            <a:ext cx="4123158" cy="28200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84259" y="2984288"/>
            <a:ext cx="3965332" cy="271778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16966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524</Words>
  <Application>Microsoft Office PowerPoint</Application>
  <PresentationFormat>Экран (4:3)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dns</cp:lastModifiedBy>
  <cp:revision>40</cp:revision>
  <dcterms:created xsi:type="dcterms:W3CDTF">2017-02-19T13:04:10Z</dcterms:created>
  <dcterms:modified xsi:type="dcterms:W3CDTF">2018-02-19T06:53:27Z</dcterms:modified>
</cp:coreProperties>
</file>