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7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vospitatelivsexgorodov.3bb.ru/click.php?http://uploads.ru/LCUTf.png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.xml"/><Relationship Id="rId9" Type="http://schemas.openxmlformats.org/officeDocument/2006/relationships/hyperlink" Target="http://vospitatelivsexgorodov.3bb.ru/click.php?http://uploads.ru/T38P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://vospitatelivsexgorodov.3bb.ru/click.php?http://uploads.ru/F4g7L.png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vospitatelivsexgorodov.3bb.ru/click.php?http://uploads.ru/WlJ9q.png" TargetMode="Externa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hyperlink" Target="http://vospitatelivsexgorodov.3bb.ru/click.php?http://uploads.ru/uY53S.png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vospitatelivsexgorodov.3bb.ru/click.php?http://uploads.ru/DBZRH.png" TargetMode="Externa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 b="57222"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8" t="50000"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 r="3713" b="5714"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print"/>
          <a:srcRect l="15744"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613" t="18133"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1160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1</cp:lastModifiedBy>
  <cp:revision>102</cp:revision>
  <dcterms:created xsi:type="dcterms:W3CDTF">2013-12-02T16:12:05Z</dcterms:created>
  <dcterms:modified xsi:type="dcterms:W3CDTF">2017-01-18T04:39:03Z</dcterms:modified>
</cp:coreProperties>
</file>