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53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ED6C7-1993-4F81-B5C2-5CA0A65CB2B5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2FBBA-000D-4EBD-9272-19CB840927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ED6C7-1993-4F81-B5C2-5CA0A65CB2B5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2FBBA-000D-4EBD-9272-19CB840927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ED6C7-1993-4F81-B5C2-5CA0A65CB2B5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2FBBA-000D-4EBD-9272-19CB840927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ED6C7-1993-4F81-B5C2-5CA0A65CB2B5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2FBBA-000D-4EBD-9272-19CB840927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ED6C7-1993-4F81-B5C2-5CA0A65CB2B5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2FBBA-000D-4EBD-9272-19CB840927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ED6C7-1993-4F81-B5C2-5CA0A65CB2B5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2FBBA-000D-4EBD-9272-19CB840927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ED6C7-1993-4F81-B5C2-5CA0A65CB2B5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2FBBA-000D-4EBD-9272-19CB840927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ED6C7-1993-4F81-B5C2-5CA0A65CB2B5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2FBBA-000D-4EBD-9272-19CB840927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ED6C7-1993-4F81-B5C2-5CA0A65CB2B5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2FBBA-000D-4EBD-9272-19CB840927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ED6C7-1993-4F81-B5C2-5CA0A65CB2B5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2FBBA-000D-4EBD-9272-19CB840927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ED6C7-1993-4F81-B5C2-5CA0A65CB2B5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2FBBA-000D-4EBD-9272-19CB840927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1ED6C7-1993-4F81-B5C2-5CA0A65CB2B5}" type="datetimeFigureOut">
              <a:rPr lang="ru-RU" smtClean="0"/>
              <a:pPr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C2FBBA-000D-4EBD-9272-19CB8409278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872207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latin typeface="Gabriola" pitchFamily="82" charset="0"/>
              </a:rPr>
              <a:t>Старшая </a:t>
            </a:r>
            <a:r>
              <a:rPr lang="ru-RU" b="1" i="1" dirty="0">
                <a:solidFill>
                  <a:schemeClr val="accent5">
                    <a:lumMod val="50000"/>
                  </a:schemeClr>
                </a:solidFill>
                <a:latin typeface="Gabriola" pitchFamily="82" charset="0"/>
              </a:rPr>
              <a:t>группа №3 «Гномики»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5">
                    <a:lumMod val="50000"/>
                  </a:schemeClr>
                </a:solidFill>
              </a:rPr>
            </a:b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C:\Users\dns\Desktop\Нечепорук Н.М\Картинка Гномики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628799"/>
            <a:ext cx="7632848" cy="482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Users\Макс\Desktop\фото группы\Фотографии0002\Фото1000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424936" cy="63367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4087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Уголок </a:t>
            </a: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безопасности</a:t>
            </a:r>
          </a:p>
          <a:p>
            <a:pPr algn="r">
              <a:buNone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О безопасности в пути, </a:t>
            </a:r>
          </a:p>
          <a:p>
            <a:pPr algn="r">
              <a:buNone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На улице, и дома,</a:t>
            </a:r>
          </a:p>
          <a:p>
            <a:pPr algn="r">
              <a:buNone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Мы будем, знаю, говорить</a:t>
            </a:r>
          </a:p>
          <a:p>
            <a:pPr algn="r">
              <a:buNone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Сегодня в группе снова.</a:t>
            </a:r>
          </a:p>
          <a:p>
            <a:pPr algn="r">
              <a:buNone/>
            </a:pPr>
            <a:endParaRPr lang="ru-RU" sz="36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pic>
        <p:nvPicPr>
          <p:cNvPr id="4" name="Рисунок 3" descr="C:\Users\Макс\Desktop\фото группы\Фотографии0002\Фото1009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3" y="908721"/>
            <a:ext cx="5616623" cy="55446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Users\Макс\Desktop\фото группы\Фотографии0002\Фото1007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568952" cy="63367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88640"/>
            <a:ext cx="8568952" cy="64087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Патриотический </a:t>
            </a: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уголок</a:t>
            </a:r>
          </a:p>
          <a:p>
            <a:pPr algn="r">
              <a:buNone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Если не мы, то кто же,</a:t>
            </a:r>
          </a:p>
          <a:p>
            <a:pPr algn="r">
              <a:buNone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Детям нашим поможет,</a:t>
            </a:r>
          </a:p>
          <a:p>
            <a:pPr algn="r">
              <a:buNone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Россию любить и знать</a:t>
            </a:r>
          </a:p>
          <a:p>
            <a:pPr algn="r">
              <a:buNone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Как важно не опоздать.</a:t>
            </a:r>
          </a:p>
          <a:p>
            <a:pPr>
              <a:buNone/>
            </a:pPr>
            <a:endParaRPr lang="ru-RU" sz="3600" dirty="0">
              <a:latin typeface="Monotype Corsiva" pitchFamily="66" charset="0"/>
            </a:endParaRPr>
          </a:p>
        </p:txBody>
      </p:sp>
      <p:pic>
        <p:nvPicPr>
          <p:cNvPr id="4" name="Рисунок 3" descr="C:\Users\Макс\Desktop\фото группы\Фотографии0002\Фото0998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1" y="836713"/>
            <a:ext cx="5760640" cy="57606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568952" cy="6336704"/>
          </a:xfrm>
        </p:spPr>
        <p:txBody>
          <a:bodyPr/>
          <a:lstStyle/>
          <a:p>
            <a:pPr>
              <a:buNone/>
            </a:pP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Центр </a:t>
            </a: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конструирования</a:t>
            </a:r>
          </a:p>
          <a:p>
            <a:pPr algn="r">
              <a:buNone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Раз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, два,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три - сложу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детали,</a:t>
            </a:r>
          </a:p>
          <a:p>
            <a:pPr algn="r">
              <a:buNone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Чтоб они машиной стали.</a:t>
            </a:r>
          </a:p>
          <a:p>
            <a:pPr algn="r">
              <a:buNone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Из конструктора такого</a:t>
            </a:r>
          </a:p>
          <a:p>
            <a:pPr algn="r">
              <a:buNone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Что не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сделай - всё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толково!</a:t>
            </a:r>
          </a:p>
          <a:p>
            <a:pPr algn="r">
              <a:buNone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 </a:t>
            </a:r>
          </a:p>
          <a:p>
            <a:pPr>
              <a:buNone/>
            </a:pPr>
            <a:endParaRPr lang="ru-RU" sz="3600" dirty="0">
              <a:latin typeface="Monotype Corsiva" pitchFamily="66" charset="0"/>
            </a:endParaRPr>
          </a:p>
          <a:p>
            <a:endParaRPr lang="ru-RU" dirty="0"/>
          </a:p>
        </p:txBody>
      </p:sp>
      <p:pic>
        <p:nvPicPr>
          <p:cNvPr id="4" name="Рисунок 3" descr="C:\Users\Макс\Desktop\фото группы\Фотографии0002\Фото1002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908720"/>
            <a:ext cx="5256584" cy="56886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Users\Макс\Desktop\фото группы\Фотографии0002\Фото1026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496944" cy="62646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Users\Макс\Desktop\фото группы\Фотографии0002\Фото1035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 r="2332" b="15438"/>
          <a:stretch/>
        </p:blipFill>
        <p:spPr bwMode="auto">
          <a:xfrm>
            <a:off x="323528" y="332656"/>
            <a:ext cx="8424936" cy="62646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/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60648"/>
            <a:ext cx="8568952" cy="6336704"/>
          </a:xfrm>
        </p:spPr>
        <p:txBody>
          <a:bodyPr/>
          <a:lstStyle/>
          <a:p>
            <a:pPr>
              <a:buNone/>
            </a:pP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Уголок </a:t>
            </a: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дежурства</a:t>
            </a:r>
          </a:p>
          <a:p>
            <a:pPr algn="r">
              <a:buNone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Все хотят дежурным быть</a:t>
            </a:r>
          </a:p>
          <a:p>
            <a:pPr algn="r">
              <a:buNone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Чтобы всем руководить.</a:t>
            </a:r>
          </a:p>
          <a:p>
            <a:pPr algn="r">
              <a:buNone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Ведь дежурить каждый день,</a:t>
            </a:r>
          </a:p>
          <a:p>
            <a:pPr algn="r">
              <a:buNone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Малышам совсем не лень.                      </a:t>
            </a:r>
          </a:p>
          <a:p>
            <a:endParaRPr lang="ru-RU" dirty="0"/>
          </a:p>
        </p:txBody>
      </p:sp>
      <p:pic>
        <p:nvPicPr>
          <p:cNvPr id="4" name="Рисунок 3" descr="C:\Users\Макс\Desktop\фото группы\Фотографии0002\Фото1014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 l="37588" t="20931" r="15530" b="-44"/>
          <a:stretch/>
        </p:blipFill>
        <p:spPr bwMode="auto">
          <a:xfrm>
            <a:off x="251521" y="836712"/>
            <a:ext cx="5256584" cy="56886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/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336704"/>
          </a:xfrm>
        </p:spPr>
        <p:txBody>
          <a:bodyPr/>
          <a:lstStyle/>
          <a:p>
            <a:pPr>
              <a:buNone/>
            </a:pP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Уголок </a:t>
            </a: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природы</a:t>
            </a:r>
            <a:endParaRPr lang="ru-RU" sz="3600" dirty="0">
              <a:solidFill>
                <a:schemeClr val="accent5">
                  <a:lumMod val="50000"/>
                </a:schemeClr>
              </a:solidFill>
              <a:latin typeface="Monotype Corsiva" pitchFamily="66" charset="0"/>
            </a:endParaRPr>
          </a:p>
          <a:p>
            <a:pPr algn="r">
              <a:buNone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У нас почти, что зимний сад,</a:t>
            </a:r>
          </a:p>
          <a:p>
            <a:pPr algn="r">
              <a:buNone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В природном уголке,</a:t>
            </a:r>
          </a:p>
          <a:p>
            <a:pPr algn="r">
              <a:buNone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Здесь потрудится каждый рад</a:t>
            </a:r>
          </a:p>
          <a:p>
            <a:pPr algn="r">
              <a:buNone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Помочь рука к руке!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C:\Users\Макс\Desktop\фото группы\Фотографии0002\Фото1030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 t="13514"/>
          <a:stretch/>
        </p:blipFill>
        <p:spPr bwMode="auto">
          <a:xfrm>
            <a:off x="251520" y="980728"/>
            <a:ext cx="5184576" cy="55446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/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Users\Макс\Desktop\фото группы\Фотографии0002\Фото103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7920880" cy="62646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04664"/>
            <a:ext cx="8291264" cy="6120680"/>
          </a:xfrm>
        </p:spPr>
        <p:txBody>
          <a:bodyPr/>
          <a:lstStyle/>
          <a:p>
            <a:pPr>
              <a:buNone/>
            </a:pP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Раздевалка</a:t>
            </a:r>
          </a:p>
          <a:p>
            <a:pPr algn="r">
              <a:buNone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Здесь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у нас стоят кабинки</a:t>
            </a:r>
          </a:p>
          <a:p>
            <a:pPr algn="r">
              <a:buNone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                                           Внутри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порядок - ни пылинки!</a:t>
            </a:r>
          </a:p>
          <a:p>
            <a:pPr algn="r">
              <a:buNone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Залог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здоровья  чистота! </a:t>
            </a:r>
          </a:p>
          <a:p>
            <a:pPr algn="r">
              <a:buNone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На каждом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шкафчике - картинка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!</a:t>
            </a:r>
          </a:p>
          <a:p>
            <a:pPr algn="r">
              <a:buNone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Не раздевалка-красота!</a:t>
            </a:r>
          </a:p>
          <a:p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Рисунок 3" descr="C:\Users\Макс\Desktop\фото группы\Фотографии0002\Фото1025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564904"/>
            <a:ext cx="4896544" cy="38884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Users\Макс\Desktop\фото группы\Фотографии0002\Фото100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352928" cy="61926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332656"/>
            <a:ext cx="8424936" cy="6192688"/>
          </a:xfrm>
        </p:spPr>
        <p:txBody>
          <a:bodyPr/>
          <a:lstStyle/>
          <a:p>
            <a:pPr>
              <a:buNone/>
            </a:pP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Центр </a:t>
            </a: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книги</a:t>
            </a:r>
          </a:p>
          <a:p>
            <a:pPr algn="r">
              <a:buNone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Что за чудо эти книжки!</a:t>
            </a:r>
          </a:p>
          <a:p>
            <a:pPr algn="r">
              <a:buNone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Очень любят их детишки!</a:t>
            </a:r>
          </a:p>
          <a:p>
            <a:pPr algn="r">
              <a:buNone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Регулярно все читают, </a:t>
            </a:r>
          </a:p>
          <a:p>
            <a:pPr algn="r">
              <a:buNone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Много знаний получают.</a:t>
            </a:r>
          </a:p>
          <a:p>
            <a:pPr>
              <a:buNone/>
            </a:pPr>
            <a:endParaRPr lang="ru-RU" sz="3600" dirty="0">
              <a:latin typeface="Monotype Corsiva" pitchFamily="66" charset="0"/>
            </a:endParaRPr>
          </a:p>
          <a:p>
            <a:endParaRPr lang="ru-RU" dirty="0"/>
          </a:p>
        </p:txBody>
      </p:sp>
      <p:pic>
        <p:nvPicPr>
          <p:cNvPr id="4" name="Рисунок 3" descr="C:\Users\Макс\Desktop\фото группы\Фотографии0002\Фото1006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19" y="908720"/>
            <a:ext cx="5544617" cy="540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32656"/>
            <a:ext cx="8568952" cy="6264696"/>
          </a:xfrm>
        </p:spPr>
        <p:txBody>
          <a:bodyPr/>
          <a:lstStyle/>
          <a:p>
            <a:pPr>
              <a:buNone/>
            </a:pP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Уголок </a:t>
            </a: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 ИЗО</a:t>
            </a:r>
          </a:p>
          <a:p>
            <a:pPr algn="r">
              <a:buNone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Мне кричат, а я не слышу,</a:t>
            </a:r>
          </a:p>
          <a:p>
            <a:pPr algn="r">
              <a:buNone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То есть слышу, но молчу.</a:t>
            </a:r>
          </a:p>
          <a:p>
            <a:pPr algn="r">
              <a:buNone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Я рисую то, что вижу-</a:t>
            </a:r>
          </a:p>
          <a:p>
            <a:pPr algn="r">
              <a:buNone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Отвлекаться не хочу.</a:t>
            </a:r>
          </a:p>
          <a:p>
            <a:pPr>
              <a:buNone/>
            </a:pPr>
            <a:endParaRPr lang="ru-RU" sz="3600" dirty="0">
              <a:latin typeface="Monotype Corsiva" pitchFamily="66" charset="0"/>
            </a:endParaRPr>
          </a:p>
          <a:p>
            <a:endParaRPr lang="ru-RU" dirty="0"/>
          </a:p>
        </p:txBody>
      </p:sp>
      <p:pic>
        <p:nvPicPr>
          <p:cNvPr id="5" name="Рисунок 4" descr="C:\Users\Макс\Desktop\фото группы\Фотографии0002\Фото1040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908720"/>
            <a:ext cx="5328592" cy="56886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Users\Макс\Desktop\фото группы\Фотографии0002\Фото1039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496944" cy="61926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88640"/>
            <a:ext cx="8712968" cy="6408712"/>
          </a:xfrm>
        </p:spPr>
        <p:txBody>
          <a:bodyPr/>
          <a:lstStyle/>
          <a:p>
            <a:pPr>
              <a:buNone/>
            </a:pP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Музыкально-театральный </a:t>
            </a: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центр</a:t>
            </a:r>
          </a:p>
          <a:p>
            <a:pPr algn="r">
              <a:buNone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В нашей группе все актеры,</a:t>
            </a:r>
          </a:p>
          <a:p>
            <a:pPr algn="r">
              <a:buNone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Кукловоды и танцоры.</a:t>
            </a:r>
          </a:p>
          <a:p>
            <a:pPr algn="r">
              <a:buNone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Каждый день и каждый час</a:t>
            </a:r>
          </a:p>
          <a:p>
            <a:pPr algn="r">
              <a:buNone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Мы хотим играть для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Вас.</a:t>
            </a:r>
            <a:endParaRPr lang="ru-RU" sz="20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4" name="Рисунок 3" descr="C:\Users\Макс\Desktop\фото группы\Фотографии0002\Фото1011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7" y="836712"/>
            <a:ext cx="5472609" cy="5760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435280" cy="6264696"/>
          </a:xfrm>
        </p:spPr>
        <p:txBody>
          <a:bodyPr/>
          <a:lstStyle/>
          <a:p>
            <a:pPr>
              <a:buNone/>
            </a:pP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Центр физической </a:t>
            </a: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культуры</a:t>
            </a:r>
          </a:p>
          <a:p>
            <a:pPr algn="r">
              <a:buNone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Если день начать с зарядки,</a:t>
            </a:r>
          </a:p>
          <a:p>
            <a:pPr algn="r">
              <a:buNone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Значит, будет все в порядке,</a:t>
            </a:r>
          </a:p>
          <a:p>
            <a:pPr algn="r">
              <a:buNone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Нам пилюли и микстуры,</a:t>
            </a:r>
          </a:p>
          <a:p>
            <a:pPr algn="r">
              <a:buNone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Заменяют физкультура.</a:t>
            </a:r>
          </a:p>
          <a:p>
            <a:pPr>
              <a:buNone/>
            </a:pPr>
            <a:endParaRPr lang="ru-RU" sz="3600" dirty="0">
              <a:latin typeface="Monotype Corsiva" pitchFamily="66" charset="0"/>
            </a:endParaRPr>
          </a:p>
          <a:p>
            <a:endParaRPr lang="ru-RU" dirty="0"/>
          </a:p>
        </p:txBody>
      </p:sp>
      <p:pic>
        <p:nvPicPr>
          <p:cNvPr id="4" name="Рисунок 3" descr="C:\Users\Макс\Desktop\фото группы\Фотографии0002\Фото1020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5040561" cy="55446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pPr algn="ctr">
              <a:buNone/>
            </a:pPr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Наш уютный детский сад –</a:t>
            </a:r>
            <a:b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Это счастье для ребят!</a:t>
            </a:r>
            <a:b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По дорожке прямиком</a:t>
            </a:r>
            <a:b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Побежим в любимый дом,</a:t>
            </a:r>
            <a:b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Потому что детский сад</a:t>
            </a:r>
            <a:b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Ждёт всегда своих ребят!</a:t>
            </a:r>
          </a:p>
          <a:p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Users\Макс\Desktop\фото группы\Фотографии0002\Фото1015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9"/>
            <a:ext cx="8568951" cy="63367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Users\Макс\Desktop\фото группы\Фотографии0002\Фото102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496944" cy="63367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Групповая </a:t>
            </a: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комната</a:t>
            </a:r>
            <a:endParaRPr lang="ru-RU" sz="36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r">
              <a:buNone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В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нашей группе всем на диво, </a:t>
            </a:r>
          </a:p>
          <a:p>
            <a:pPr algn="r">
              <a:buNone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И нарядно и красиво!</a:t>
            </a:r>
          </a:p>
          <a:p>
            <a:pPr algn="r">
              <a:buNone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Очень много есть у нас</a:t>
            </a:r>
          </a:p>
          <a:p>
            <a:pPr algn="r">
              <a:buNone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Все покажем мы сейчас!</a:t>
            </a:r>
          </a:p>
          <a:p>
            <a:pPr algn="r">
              <a:buNone/>
            </a:pPr>
            <a:endParaRPr lang="ru-RU" sz="3600" b="1" dirty="0" smtClean="0">
              <a:latin typeface="Monotype Corsiva" pitchFamily="66" charset="0"/>
            </a:endParaRPr>
          </a:p>
          <a:p>
            <a:pPr algn="r">
              <a:buNone/>
            </a:pPr>
            <a:endParaRPr lang="ru-RU" sz="3600" dirty="0">
              <a:latin typeface="Monotype Corsiva" pitchFamily="66" charset="0"/>
            </a:endParaRPr>
          </a:p>
        </p:txBody>
      </p:sp>
      <p:pic>
        <p:nvPicPr>
          <p:cNvPr id="5" name="Рисунок 4" descr="C:\Users\Макс\Desktop\фото группы\Фотографии0002\Фото1012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9" y="1268760"/>
            <a:ext cx="5760639" cy="540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6480720"/>
          </a:xfrm>
        </p:spPr>
        <p:txBody>
          <a:bodyPr/>
          <a:lstStyle/>
          <a:p>
            <a:pPr>
              <a:buNone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Игровая зона для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девочек</a:t>
            </a:r>
          </a:p>
          <a:p>
            <a:pPr algn="r">
              <a:buNone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Хороши у нас игрушки-</a:t>
            </a:r>
          </a:p>
          <a:p>
            <a:pPr algn="r">
              <a:buNone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Куклы, мишки,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погремушки.</a:t>
            </a:r>
            <a:endParaRPr lang="ru-RU" sz="2000" dirty="0">
              <a:solidFill>
                <a:schemeClr val="accent5">
                  <a:lumMod val="50000"/>
                </a:schemeClr>
              </a:solidFill>
            </a:endParaRPr>
          </a:p>
          <a:p>
            <a:pPr algn="r">
              <a:buNone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Поиграем, а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потом,</a:t>
            </a:r>
          </a:p>
          <a:p>
            <a:pPr algn="r">
              <a:buNone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Все на место уберем.</a:t>
            </a:r>
          </a:p>
          <a:p>
            <a:pPr algn="r">
              <a:buNone/>
            </a:pPr>
            <a:endParaRPr lang="ru-RU" dirty="0">
              <a:latin typeface="Monotype Corsiva" pitchFamily="66" charset="0"/>
            </a:endParaRPr>
          </a:p>
        </p:txBody>
      </p:sp>
      <p:pic>
        <p:nvPicPr>
          <p:cNvPr id="4" name="Рисунок 3" descr="C:\Users\Макс\Desktop\фото группы\Фотографии0002\Фото0991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6048672" cy="5112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Макс\Desktop\фото группы\Фотографии0002\Фото0991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080613" y="2310788"/>
            <a:ext cx="2982774" cy="22364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Users\Макс\Desktop\фото группы\Фотографии0002\Фото1027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352928" cy="61926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Users\Макс\Desktop\фото группы\Фотографии0002\Фото1028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568951" cy="63367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88640"/>
            <a:ext cx="8568952" cy="6408712"/>
          </a:xfrm>
        </p:spPr>
        <p:txBody>
          <a:bodyPr/>
          <a:lstStyle/>
          <a:p>
            <a:pPr>
              <a:buNone/>
            </a:pP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Игровая зона для </a:t>
            </a: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мальчиков</a:t>
            </a:r>
          </a:p>
          <a:p>
            <a:pPr algn="r">
              <a:buNone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А вот любимое местечко, </a:t>
            </a:r>
          </a:p>
          <a:p>
            <a:pPr algn="r">
              <a:buNone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Здесь время мчится, словно речка,</a:t>
            </a:r>
          </a:p>
          <a:p>
            <a:pPr algn="r">
              <a:buNone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Тут быстро взрослым можно стать,</a:t>
            </a:r>
          </a:p>
          <a:p>
            <a:pPr algn="r">
              <a:buNone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И профессии менять.</a:t>
            </a:r>
          </a:p>
          <a:p>
            <a:pPr algn="r">
              <a:buNone/>
            </a:pPr>
            <a:endParaRPr lang="ru-RU" sz="3600" dirty="0">
              <a:latin typeface="Monotype Corsiva" pitchFamily="66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C:\Users\Макс\Desktop\фото группы\Фотографии0002\Фото0979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16832"/>
            <a:ext cx="5976664" cy="4680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</TotalTime>
  <Words>323</Words>
  <Application>Microsoft Office PowerPoint</Application>
  <PresentationFormat>Экран (4:3)</PresentationFormat>
  <Paragraphs>70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Старшая группа №3 «Гномики» </vt:lpstr>
      <vt:lpstr>   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Старшая группа №3 «Гномики»</dc:title>
  <dc:creator>dns</dc:creator>
  <cp:lastModifiedBy>dns</cp:lastModifiedBy>
  <cp:revision>36</cp:revision>
  <dcterms:created xsi:type="dcterms:W3CDTF">2018-02-05T09:21:22Z</dcterms:created>
  <dcterms:modified xsi:type="dcterms:W3CDTF">2018-02-19T07:30:56Z</dcterms:modified>
</cp:coreProperties>
</file>