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D6C7-1993-4F81-B5C2-5CA0A65CB2B5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FBBA-000D-4EBD-9272-19CB840927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7220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Старшая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группа №3 «Гномики»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ns\Desktop\Нечепорук Н.М\Картинка Гноми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799"/>
            <a:ext cx="7632848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Уголок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безопасности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 безопасности в пути, 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улице, и дома,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Мы будем, знаю, говорить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Сегодня в группе снова.</a:t>
            </a:r>
          </a:p>
          <a:p>
            <a:pPr algn="r">
              <a:buNone/>
            </a:pP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C:\Users\Макс\Desktop\фото группы\Фотографии0002\Фото100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908721"/>
            <a:ext cx="5616623" cy="5544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Патриотический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уголок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Если не мы, то кто же,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Детям нашим поможет,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Россию любить и знать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Как важно не опоздать.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C:\Users\Макс\Desktop\фото группы\Фотографии0002\Фото099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3"/>
            <a:ext cx="5760640" cy="576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Центр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конструирования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, два,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три - сложу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детали,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Чтоб они машиной стали.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Из конструктора такого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Что не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сделай - всё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толково!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Макс\Desktop\фото группы\Фотографии0002\Фото100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256584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2332" b="15438"/>
          <a:stretch/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Уголок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дежурства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Все хотят дежурным быть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Чтобы всем руководить.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Ведь дежурить каждый день,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Малышам совсем не лень.                      </a:t>
            </a:r>
          </a:p>
          <a:p>
            <a:endParaRPr lang="ru-RU" dirty="0"/>
          </a:p>
        </p:txBody>
      </p:sp>
      <p:pic>
        <p:nvPicPr>
          <p:cNvPr id="4" name="Рисунок 3" descr="C:\Users\Макс\Desktop\фото группы\Фотографии0002\Фото1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7588" t="20931" r="15530" b="-44"/>
          <a:stretch/>
        </p:blipFill>
        <p:spPr bwMode="auto">
          <a:xfrm>
            <a:off x="251521" y="836712"/>
            <a:ext cx="5256584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Уголок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природы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 нас почти, что зимний сад,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природном уголке,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Здесь потрудится каждый рад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Помочь рука к руке!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Макс\Desktop\фото группы\Фотографии0002\Фото10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3514"/>
          <a:stretch/>
        </p:blipFill>
        <p:spPr bwMode="auto">
          <a:xfrm>
            <a:off x="251520" y="980728"/>
            <a:ext cx="5184576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264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612068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Раздевалка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Здесь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 нас стоят кабинки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Внутри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порядок - ни пылинки!</a:t>
            </a: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Залог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здоровья  чистота! 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каждом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шкафчике - картинка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Не раздевалка-красота!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Макс\Desktop\фото группы\Фотографии0002\Фото102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8965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92688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Центр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книги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Что за чудо эти книжки!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Очень любят их детишки!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Регулярно все читают, 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Много знаний получают.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Макс\Desktop\фото группы\Фотографии0002\Фото100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5544617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Уголок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ИЗО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Мне кричат, а я не слышу,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То есть слышу, но молчу.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Я рисую то, что вижу-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Отвлекаться не хочу.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C:\Users\Макс\Desktop\фото группы\Фотографии0002\Фото104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5328592" cy="568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Музыкально-театральный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центр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 нашей группе все актеры,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Кукловоды и танцоры.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Каждый день и каждый час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Мы хотим играть для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Вас.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Макс\Desktop\фото группы\Фотографии0002\Фото101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5472609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Центр физической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культуры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Если день начать с зарядки,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Значит, будет все в порядке,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Нам пилюли и микстуры,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Заменяют физкультура.</a:t>
            </a:r>
          </a:p>
          <a:p>
            <a:pPr>
              <a:buNone/>
            </a:pPr>
            <a:endParaRPr lang="ru-RU" sz="36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Макс\Desktop\фото группы\Фотографии0002\Фото102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040561" cy="5544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Наш уютный детский сад –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Это счастье для ребят!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По дорожке прямиком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Побежим в любимый дом,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Потому что детский сад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Ждёт всегда своих ребят!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1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8568951" cy="633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Групповая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комната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нашей группе всем на диво, 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нарядно и красиво!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Очень много есть у нас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Все покажем мы сейчас!</a:t>
            </a:r>
          </a:p>
          <a:p>
            <a:pPr algn="r">
              <a:buNone/>
            </a:pPr>
            <a:endParaRPr lang="ru-RU" sz="36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5" name="Рисунок 4" descr="C:\Users\Макс\Desktop\фото группы\Фотографии0002\Фото101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576063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Игровая зона для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девочек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Хороши у нас игрушки-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Куклы, мишки,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погремушки.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Поиграем, 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потом,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Все на место уберем.</a:t>
            </a:r>
          </a:p>
          <a:p>
            <a:pPr algn="r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C:\Users\Макс\Desktop\фото группы\Фотографии0002\Фото099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6048672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акс\Desktop\фото группы\Фотографии0002\Фото099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613" y="2310788"/>
            <a:ext cx="2982774" cy="223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Макс\Desktop\фото группы\Фотографии0002\Фото10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/>
          <a:lstStyle/>
          <a:p>
            <a:pPr>
              <a:buNone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Игровая зона для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мальчиков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 вот любимое местечко, 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Здесь время мчится, словно речка,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Тут быстро взрослым можно стать,</a:t>
            </a:r>
          </a:p>
          <a:p>
            <a:pPr algn="r">
              <a:buNone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профессии менять.</a:t>
            </a:r>
          </a:p>
          <a:p>
            <a:pPr algn="r">
              <a:buNone/>
            </a:pPr>
            <a:endParaRPr lang="ru-RU" sz="3600" dirty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Макс\Desktop\фото группы\Фотографии0002\Фото0979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97666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323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Старшая группа №3 «Гномики» </vt:lpstr>
      <vt:lpstr>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группа №3 «Гномики»</dc:title>
  <dc:creator>dns</dc:creator>
  <cp:lastModifiedBy>dns</cp:lastModifiedBy>
  <cp:revision>36</cp:revision>
  <dcterms:created xsi:type="dcterms:W3CDTF">2018-02-05T09:21:22Z</dcterms:created>
  <dcterms:modified xsi:type="dcterms:W3CDTF">2018-02-19T07:30:56Z</dcterms:modified>
</cp:coreProperties>
</file>