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7" r:id="rId4"/>
    <p:sldId id="271" r:id="rId5"/>
    <p:sldId id="257" r:id="rId6"/>
    <p:sldId id="265" r:id="rId7"/>
    <p:sldId id="258" r:id="rId8"/>
    <p:sldId id="266" r:id="rId9"/>
    <p:sldId id="259" r:id="rId10"/>
    <p:sldId id="260" r:id="rId11"/>
    <p:sldId id="261" r:id="rId12"/>
    <p:sldId id="270" r:id="rId13"/>
    <p:sldId id="263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3AACE0E-0CAD-4177-BB27-EC64D6D8AE95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5764025-E2AF-4C58-AD9A-B58613CB1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AACE0E-0CAD-4177-BB27-EC64D6D8AE95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764025-E2AF-4C58-AD9A-B58613CB1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3AACE0E-0CAD-4177-BB27-EC64D6D8AE95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5764025-E2AF-4C58-AD9A-B58613CB1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AACE0E-0CAD-4177-BB27-EC64D6D8AE95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764025-E2AF-4C58-AD9A-B58613CB1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AACE0E-0CAD-4177-BB27-EC64D6D8AE95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5764025-E2AF-4C58-AD9A-B58613CB1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AACE0E-0CAD-4177-BB27-EC64D6D8AE95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764025-E2AF-4C58-AD9A-B58613CB1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AACE0E-0CAD-4177-BB27-EC64D6D8AE95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764025-E2AF-4C58-AD9A-B58613CB1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AACE0E-0CAD-4177-BB27-EC64D6D8AE95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764025-E2AF-4C58-AD9A-B58613CB1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AACE0E-0CAD-4177-BB27-EC64D6D8AE95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764025-E2AF-4C58-AD9A-B58613CB1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AACE0E-0CAD-4177-BB27-EC64D6D8AE95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764025-E2AF-4C58-AD9A-B58613CB1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AACE0E-0CAD-4177-BB27-EC64D6D8AE95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764025-E2AF-4C58-AD9A-B58613CB1A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3AACE0E-0CAD-4177-BB27-EC64D6D8AE95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5764025-E2AF-4C58-AD9A-B58613CB1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087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Вторая группа раннего возраста №1 «Карапузики»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Содержимое 5" descr="64178017_1284823129_0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7416824" cy="489654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556792"/>
          </a:xfrm>
        </p:spPr>
        <p:txBody>
          <a:bodyPr>
            <a:normAutofit/>
          </a:bodyPr>
          <a:lstStyle/>
          <a:p>
            <a:pPr algn="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Наш чудесный детский сад –</a:t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Это радость для ребят!</a:t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Ленты, мячики, машинки,</a:t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Разноцветные картинки,</a:t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Смех весёлой детворы,</a:t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Город сказочной игры!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1200" b="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8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239000" cy="1008112"/>
          </a:xfrm>
        </p:spPr>
        <p:txBody>
          <a:bodyPr>
            <a:normAutofit/>
          </a:bodyPr>
          <a:lstStyle/>
          <a:p>
            <a:r>
              <a:rPr lang="ru-RU" sz="1600" b="0" dirty="0" smtClean="0">
                <a:solidFill>
                  <a:schemeClr val="accent2">
                    <a:lumMod val="50000"/>
                  </a:schemeClr>
                </a:solidFill>
              </a:rPr>
              <a:t>Есть в группе тихий уголок. 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b="0" dirty="0" smtClean="0">
                <a:solidFill>
                  <a:schemeClr val="accent2">
                    <a:lumMod val="50000"/>
                  </a:schemeClr>
                </a:solidFill>
              </a:rPr>
              <a:t>Там тишина. Слышно сопенье…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b="0" dirty="0" smtClean="0">
                <a:solidFill>
                  <a:schemeClr val="accent2">
                    <a:lumMod val="50000"/>
                  </a:schemeClr>
                </a:solidFill>
              </a:rPr>
              <a:t>В нем совершенствует уменье 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b="0" dirty="0" smtClean="0">
                <a:solidFill>
                  <a:schemeClr val="accent2">
                    <a:lumMod val="50000"/>
                  </a:schemeClr>
                </a:solidFill>
              </a:rPr>
              <a:t>В настольную игру игрок!</a:t>
            </a:r>
            <a:endParaRPr lang="ru-RU" sz="1600" b="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8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1224136"/>
          </a:xfrm>
        </p:spPr>
        <p:txBody>
          <a:bodyPr>
            <a:normAutofit/>
          </a:bodyPr>
          <a:lstStyle/>
          <a:p>
            <a:pPr algn="r"/>
            <a:r>
              <a:rPr lang="ru-RU" sz="1600" b="0" dirty="0" smtClean="0">
                <a:solidFill>
                  <a:schemeClr val="accent2">
                    <a:lumMod val="50000"/>
                  </a:schemeClr>
                </a:solidFill>
              </a:rPr>
              <a:t>Детский сад – одна семья.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b="0" dirty="0" smtClean="0">
                <a:solidFill>
                  <a:schemeClr val="accent2">
                    <a:lumMod val="50000"/>
                  </a:schemeClr>
                </a:solidFill>
              </a:rPr>
              <a:t>Будем вместе – ты и я –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b="0" dirty="0" smtClean="0">
                <a:solidFill>
                  <a:schemeClr val="accent2">
                    <a:lumMod val="50000"/>
                  </a:schemeClr>
                </a:solidFill>
              </a:rPr>
              <a:t>Радостно трудиться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b="0" dirty="0" smtClean="0">
                <a:solidFill>
                  <a:schemeClr val="accent2">
                    <a:lumMod val="50000"/>
                  </a:schemeClr>
                </a:solidFill>
              </a:rPr>
              <a:t>И всему учиться.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6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9" y="1844675"/>
            <a:ext cx="3411685" cy="2304405"/>
          </a:xfrm>
        </p:spPr>
      </p:pic>
      <p:pic>
        <p:nvPicPr>
          <p:cNvPr id="5" name="Рисунок 4" descr="IMG_28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3501008"/>
            <a:ext cx="3600400" cy="2808312"/>
          </a:xfrm>
          <a:prstGeom prst="rect">
            <a:avLst/>
          </a:prstGeom>
        </p:spPr>
      </p:pic>
      <p:pic>
        <p:nvPicPr>
          <p:cNvPr id="6" name="Рисунок 5" descr="IMG_28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772816"/>
            <a:ext cx="3312368" cy="244827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092736"/>
          </a:xfrm>
        </p:spPr>
        <p:txBody>
          <a:bodyPr>
            <a:normAutofit/>
          </a:bodyPr>
          <a:lstStyle/>
          <a:p>
            <a:r>
              <a:rPr lang="ru-RU" sz="1600" b="0" dirty="0" smtClean="0">
                <a:solidFill>
                  <a:schemeClr val="accent2">
                    <a:lumMod val="50000"/>
                  </a:schemeClr>
                </a:solidFill>
              </a:rPr>
              <a:t>Вам представить мы хотим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b="0" dirty="0" smtClean="0">
                <a:solidFill>
                  <a:schemeClr val="accent2">
                    <a:lumMod val="50000"/>
                  </a:schemeClr>
                </a:solidFill>
              </a:rPr>
              <a:t>Уголок спортивный!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b="0" dirty="0" smtClean="0">
                <a:solidFill>
                  <a:schemeClr val="accent2">
                    <a:lumMod val="50000"/>
                  </a:schemeClr>
                </a:solidFill>
              </a:rPr>
              <a:t>Хочешь ты здоровым быть?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b="0" dirty="0" smtClean="0">
                <a:solidFill>
                  <a:schemeClr val="accent2">
                    <a:lumMod val="50000"/>
                  </a:schemeClr>
                </a:solidFill>
              </a:rPr>
              <a:t>Двигайся активно!</a:t>
            </a:r>
            <a:endParaRPr lang="ru-RU" sz="1600" b="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8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628800"/>
            <a:ext cx="6753957" cy="4877801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7242048" cy="3528392"/>
          </a:xfrm>
        </p:spPr>
        <p:txBody>
          <a:bodyPr>
            <a:noAutofit/>
          </a:bodyPr>
          <a:lstStyle/>
          <a:p>
            <a:pPr algn="ctr"/>
            <a:r>
              <a:rPr lang="ru-RU" sz="3200" b="0" dirty="0" smtClean="0">
                <a:solidFill>
                  <a:schemeClr val="accent2">
                    <a:lumMod val="50000"/>
                  </a:schemeClr>
                </a:solidFill>
              </a:rPr>
              <a:t>мы </a:t>
            </a:r>
            <a:r>
              <a:rPr lang="ru-RU" sz="3200" b="0" dirty="0" smtClean="0">
                <a:solidFill>
                  <a:schemeClr val="accent2">
                    <a:lumMod val="50000"/>
                  </a:schemeClr>
                </a:solidFill>
              </a:rPr>
              <a:t>вас </a:t>
            </a:r>
            <a:r>
              <a:rPr lang="ru-RU" sz="3200" b="0" dirty="0" smtClean="0">
                <a:solidFill>
                  <a:schemeClr val="accent2">
                    <a:lumMod val="50000"/>
                  </a:schemeClr>
                </a:solidFill>
              </a:rPr>
              <a:t>ждём! </a:t>
            </a:r>
            <a:r>
              <a:rPr lang="ru-RU" sz="3200" b="0" dirty="0" smtClean="0">
                <a:solidFill>
                  <a:schemeClr val="accent2">
                    <a:lumMod val="50000"/>
                  </a:schemeClr>
                </a:solidFill>
              </a:rPr>
              <a:t>По вам </a:t>
            </a:r>
            <a:r>
              <a:rPr lang="ru-RU" sz="3200" b="0" dirty="0" smtClean="0">
                <a:solidFill>
                  <a:schemeClr val="accent2">
                    <a:lumMod val="50000"/>
                  </a:schemeClr>
                </a:solidFill>
              </a:rPr>
              <a:t>скучаем,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0" dirty="0" smtClean="0">
                <a:solidFill>
                  <a:schemeClr val="accent2">
                    <a:lumMod val="50000"/>
                  </a:schemeClr>
                </a:solidFill>
              </a:rPr>
              <a:t>мы вас </a:t>
            </a:r>
            <a:r>
              <a:rPr lang="ru-RU" sz="3200" b="0" dirty="0" smtClean="0">
                <a:solidFill>
                  <a:schemeClr val="accent2">
                    <a:lumMod val="50000"/>
                  </a:schemeClr>
                </a:solidFill>
              </a:rPr>
              <a:t>с радостью </a:t>
            </a:r>
            <a:r>
              <a:rPr lang="ru-RU" sz="3200" b="0" dirty="0" smtClean="0">
                <a:solidFill>
                  <a:schemeClr val="accent2">
                    <a:lumMod val="50000"/>
                  </a:schemeClr>
                </a:solidFill>
              </a:rPr>
              <a:t>встречаем!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0" dirty="0" smtClean="0">
                <a:solidFill>
                  <a:schemeClr val="accent2">
                    <a:lumMod val="50000"/>
                  </a:schemeClr>
                </a:solidFill>
              </a:rPr>
              <a:t>Каждый будет </a:t>
            </a:r>
            <a:r>
              <a:rPr lang="ru-RU" sz="3200" b="0" dirty="0" smtClean="0">
                <a:solidFill>
                  <a:schemeClr val="accent2">
                    <a:lumMod val="50000"/>
                  </a:schemeClr>
                </a:solidFill>
              </a:rPr>
              <a:t>здесь вам </a:t>
            </a:r>
            <a:r>
              <a:rPr lang="ru-RU" sz="3200" b="0" dirty="0" smtClean="0">
                <a:solidFill>
                  <a:schemeClr val="accent2">
                    <a:lumMod val="50000"/>
                  </a:schemeClr>
                </a:solidFill>
              </a:rPr>
              <a:t>рад – 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0" dirty="0" smtClean="0">
                <a:solidFill>
                  <a:schemeClr val="accent2">
                    <a:lumMod val="50000"/>
                  </a:schemeClr>
                </a:solidFill>
              </a:rPr>
              <a:t>приходите в </a:t>
            </a:r>
            <a:r>
              <a:rPr lang="ru-RU" sz="3200" b="0" dirty="0" smtClean="0">
                <a:solidFill>
                  <a:schemeClr val="accent2">
                    <a:lumMod val="50000"/>
                  </a:schemeClr>
                </a:solidFill>
              </a:rPr>
              <a:t>детский сад!</a:t>
            </a:r>
            <a:endParaRPr lang="ru-RU" sz="3200" b="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100848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«Дети охотно всегда чем-нибудь занимаются, это весьма полезно, а потому не только не следует этому мешать, но нужно принимать меры к тому, чтобы всегда у них было что делать.»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/>
            </a:r>
            <a:b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Я.Коломенский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IMG_28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4365104"/>
            <a:ext cx="2885017" cy="21637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 descr="IMG_27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564904"/>
            <a:ext cx="2088232" cy="20882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IMG_27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3068960"/>
            <a:ext cx="2376264" cy="14401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239000" cy="2376264"/>
          </a:xfrm>
        </p:spPr>
        <p:txBody>
          <a:bodyPr>
            <a:normAutofit fontScale="90000"/>
          </a:bodyPr>
          <a:lstStyle/>
          <a:p>
            <a:r>
              <a:rPr lang="ru-RU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ru-RU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Наша группа «КАРАПУЗИКИ» зовётся.</a:t>
            </a:r>
            <a:br>
              <a:rPr lang="ru-RU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Хорошо здесь ребятам живётся.</a:t>
            </a:r>
            <a:br>
              <a:rPr lang="ru-RU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Все молодцы, да удальцы,</a:t>
            </a:r>
            <a:br>
              <a:rPr lang="ru-RU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Есть танцоры, есть певцы.</a:t>
            </a:r>
            <a:br>
              <a:rPr lang="ru-RU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Обаятельные и самостоятельные,</a:t>
            </a:r>
            <a:br>
              <a:rPr lang="ru-RU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Говорливые и спокойные,</a:t>
            </a:r>
            <a:br>
              <a:rPr lang="ru-RU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Все уважения достойные.</a:t>
            </a:r>
            <a:br>
              <a:rPr lang="ru-RU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 чтоб ребятам развиваться,</a:t>
            </a:r>
            <a:br>
              <a:rPr lang="ru-RU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Нам приходится стараться</a:t>
            </a:r>
            <a:br>
              <a:rPr lang="ru-RU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Такие условия создавать,</a:t>
            </a:r>
            <a:br>
              <a:rPr lang="ru-RU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Чтоб было чем увлечь, занять.</a:t>
            </a:r>
            <a:br>
              <a:rPr lang="ru-RU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ru-RU" sz="1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Содержимое 3" descr="IMG_28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860247">
            <a:off x="467544" y="2996952"/>
            <a:ext cx="3747956" cy="2810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_29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84957">
            <a:off x="4311080" y="723817"/>
            <a:ext cx="3311668" cy="2605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_29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3849326"/>
            <a:ext cx="3711896" cy="2676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234888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 это -  наша раздевалка,</a:t>
            </a:r>
            <a:br>
              <a:rPr lang="ru-RU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хранит одежду всех детей.</a:t>
            </a:r>
            <a:br>
              <a:rPr lang="ru-RU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Хранятся в шкафчиках пальтишки,</a:t>
            </a:r>
            <a:br>
              <a:rPr lang="ru-RU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плащи, сапожки и зонты</a:t>
            </a:r>
            <a:br>
              <a:rPr lang="ru-RU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внутри порядок – ни пылинки!</a:t>
            </a:r>
            <a:br>
              <a:rPr lang="ru-RU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Залог здоровья – чистота!</a:t>
            </a:r>
            <a:br>
              <a:rPr lang="ru-RU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каждом шкафчике – картинка!</a:t>
            </a:r>
            <a:br>
              <a:rPr lang="ru-RU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раздевалка – красота!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9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013" y="471651"/>
            <a:ext cx="3846009" cy="28845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Содержимое 3" descr="IMG_29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8582" y="2163904"/>
            <a:ext cx="3864461" cy="2993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9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789040"/>
            <a:ext cx="4176463" cy="2841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96752"/>
          </a:xfrm>
        </p:spPr>
        <p:txBody>
          <a:bodyPr>
            <a:noAutofit/>
          </a:bodyPr>
          <a:lstStyle/>
          <a:p>
            <a:r>
              <a:rPr lang="ru-RU" sz="1600" b="0" dirty="0" smtClean="0"/>
              <a:t/>
            </a:r>
            <a:br>
              <a:rPr lang="ru-RU" sz="1600" b="0" dirty="0" smtClean="0"/>
            </a:br>
            <a:r>
              <a:rPr lang="ru-RU" sz="1600" b="0" dirty="0" smtClean="0"/>
              <a:t>много игрушек в детском саду,</a:t>
            </a:r>
            <a:br>
              <a:rPr lang="ru-RU" sz="1600" b="0" dirty="0" smtClean="0"/>
            </a:br>
            <a:r>
              <a:rPr lang="ru-RU" sz="1600" b="0" dirty="0" smtClean="0"/>
              <a:t>наши игрушки стоят на виду: </a:t>
            </a:r>
            <a:br>
              <a:rPr lang="ru-RU" sz="1600" b="0" dirty="0" smtClean="0"/>
            </a:br>
            <a:r>
              <a:rPr lang="ru-RU" sz="1600" b="0" dirty="0" smtClean="0"/>
              <a:t>кот в сапогах, длинноухие зайки, </a:t>
            </a:r>
            <a:br>
              <a:rPr lang="ru-RU" sz="1600" b="0" dirty="0" smtClean="0"/>
            </a:br>
            <a:r>
              <a:rPr lang="ru-RU" sz="1600" b="0" dirty="0" smtClean="0"/>
              <a:t>куклы, машинки и балалайки.</a:t>
            </a:r>
            <a:endParaRPr lang="ru-RU" sz="1600" b="0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5608" y="1609725"/>
            <a:ext cx="6462184" cy="4846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239000" cy="1656184"/>
          </a:xfrm>
        </p:spPr>
        <p:txBody>
          <a:bodyPr>
            <a:noAutofit/>
          </a:bodyPr>
          <a:lstStyle/>
          <a:p>
            <a:pPr algn="r"/>
            <a:r>
              <a:rPr lang="ru-RU" sz="1600" b="0" dirty="0" smtClean="0"/>
              <a:t>Наш любимый детский сад –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0" dirty="0" smtClean="0"/>
              <a:t>Это домик для ребят!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0" dirty="0" smtClean="0"/>
              <a:t>В нём задорный шум и гам,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0" dirty="0" smtClean="0"/>
              <a:t>Развесёлый тарарам,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0" dirty="0" err="1" smtClean="0"/>
              <a:t>Топотушки</a:t>
            </a:r>
            <a:r>
              <a:rPr lang="ru-RU" sz="1600" b="0" dirty="0" smtClean="0"/>
              <a:t>, хохотушки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0" dirty="0" smtClean="0"/>
              <a:t>И зарядка по утрам!</a:t>
            </a:r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69652">
            <a:off x="387887" y="1177819"/>
            <a:ext cx="3679812" cy="31757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71626">
            <a:off x="3711378" y="2750624"/>
            <a:ext cx="4660629" cy="3619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463040"/>
          </a:xfrm>
        </p:spPr>
        <p:txBody>
          <a:bodyPr>
            <a:normAutofit/>
          </a:bodyPr>
          <a:lstStyle/>
          <a:p>
            <a:r>
              <a:rPr lang="ru-RU" sz="1800" b="0" dirty="0" smtClean="0">
                <a:solidFill>
                  <a:schemeClr val="accent2">
                    <a:lumMod val="50000"/>
                  </a:schemeClr>
                </a:solidFill>
              </a:rPr>
              <a:t>Очень мы театры любим,</a:t>
            </a:r>
            <a:br>
              <a:rPr lang="ru-RU" sz="1800" b="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800" b="0" dirty="0" smtClean="0">
                <a:solidFill>
                  <a:schemeClr val="accent2">
                    <a:lumMod val="50000"/>
                  </a:schemeClr>
                </a:solidFill>
              </a:rPr>
              <a:t>Круглый год мы с ними дружим:</a:t>
            </a:r>
            <a:br>
              <a:rPr lang="ru-RU" sz="1800" b="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800" b="0" dirty="0" smtClean="0">
                <a:solidFill>
                  <a:schemeClr val="accent2">
                    <a:lumMod val="50000"/>
                  </a:schemeClr>
                </a:solidFill>
              </a:rPr>
              <a:t>В нашей группе все актеры,</a:t>
            </a:r>
            <a:br>
              <a:rPr lang="ru-RU" sz="1800" b="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800" b="0" dirty="0" smtClean="0">
                <a:solidFill>
                  <a:schemeClr val="accent2">
                    <a:lumMod val="50000"/>
                  </a:schemeClr>
                </a:solidFill>
              </a:rPr>
              <a:t>Кукловоды и </a:t>
            </a:r>
            <a:r>
              <a:rPr lang="ru-RU" sz="1800" b="0" dirty="0" smtClean="0">
                <a:solidFill>
                  <a:schemeClr val="accent2">
                    <a:lumMod val="50000"/>
                  </a:schemeClr>
                </a:solidFill>
              </a:rPr>
              <a:t>танцоры!</a:t>
            </a:r>
            <a:r>
              <a:rPr lang="ru-RU" sz="1800" b="0" dirty="0" smtClean="0"/>
              <a:t/>
            </a:r>
            <a:br>
              <a:rPr lang="ru-RU" sz="1800" b="0" dirty="0" smtClean="0"/>
            </a:br>
            <a:endParaRPr lang="ru-RU" sz="1800" dirty="0"/>
          </a:p>
        </p:txBody>
      </p:sp>
      <p:pic>
        <p:nvPicPr>
          <p:cNvPr id="4" name="Содержимое 3" descr="IMG_28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844823"/>
            <a:ext cx="6462184" cy="4611539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283152" cy="1368152"/>
          </a:xfrm>
        </p:spPr>
        <p:txBody>
          <a:bodyPr>
            <a:normAutofit/>
          </a:bodyPr>
          <a:lstStyle/>
          <a:p>
            <a:pPr algn="r"/>
            <a:r>
              <a:rPr lang="ru-RU" sz="1600" b="0" dirty="0" smtClean="0">
                <a:solidFill>
                  <a:schemeClr val="accent2">
                    <a:lumMod val="50000"/>
                  </a:schemeClr>
                </a:solidFill>
              </a:rPr>
              <a:t> Мы героев сказок любим,</a:t>
            </a:r>
            <a:br>
              <a:rPr lang="ru-RU" sz="1600" b="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b="0" dirty="0" smtClean="0">
                <a:solidFill>
                  <a:schemeClr val="accent2">
                    <a:lumMod val="50000"/>
                  </a:schemeClr>
                </a:solidFill>
              </a:rPr>
              <a:t>Книжки очень бережём,</a:t>
            </a:r>
            <a:br>
              <a:rPr lang="ru-RU" sz="1600" b="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b="0" dirty="0" smtClean="0">
                <a:solidFill>
                  <a:schemeClr val="accent2">
                    <a:lumMod val="50000"/>
                  </a:schemeClr>
                </a:solidFill>
              </a:rPr>
              <a:t>И читать их сами будем.</a:t>
            </a:r>
            <a:br>
              <a:rPr lang="ru-RU" sz="1600" b="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b="0" dirty="0" smtClean="0">
                <a:solidFill>
                  <a:schemeClr val="accent2">
                    <a:lumMod val="50000"/>
                  </a:schemeClr>
                </a:solidFill>
              </a:rPr>
              <a:t>Только малость подрастём!</a:t>
            </a:r>
            <a:r>
              <a:rPr lang="ru-RU" sz="1400" b="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400" b="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1400" b="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8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544" y="1772817"/>
            <a:ext cx="5956697" cy="46835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452776"/>
          </a:xfrm>
        </p:spPr>
        <p:txBody>
          <a:bodyPr>
            <a:normAutofit fontScale="90000"/>
          </a:bodyPr>
          <a:lstStyle/>
          <a:p>
            <a:r>
              <a:rPr lang="ru-RU" sz="1800" b="0" dirty="0" smtClean="0">
                <a:solidFill>
                  <a:schemeClr val="accent2">
                    <a:lumMod val="50000"/>
                  </a:schemeClr>
                </a:solidFill>
              </a:rPr>
              <a:t>И будет летом и весной</a:t>
            </a:r>
            <a:br>
              <a:rPr lang="ru-RU" sz="1800" b="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800" b="0" dirty="0" smtClean="0">
                <a:solidFill>
                  <a:schemeClr val="accent2">
                    <a:lumMod val="50000"/>
                  </a:schemeClr>
                </a:solidFill>
              </a:rPr>
              <a:t>Прекрасная погода!</a:t>
            </a:r>
            <a:br>
              <a:rPr lang="ru-RU" sz="1800" b="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800" b="0" dirty="0" smtClean="0">
                <a:solidFill>
                  <a:schemeClr val="accent2">
                    <a:lumMod val="50000"/>
                  </a:schemeClr>
                </a:solidFill>
              </a:rPr>
              <a:t>А в группе нашей и зимой</a:t>
            </a:r>
            <a:br>
              <a:rPr lang="ru-RU" sz="1800" b="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800" b="0" dirty="0" smtClean="0">
                <a:solidFill>
                  <a:schemeClr val="accent2">
                    <a:lumMod val="50000"/>
                  </a:schemeClr>
                </a:solidFill>
              </a:rPr>
              <a:t>Для нас живет природа</a:t>
            </a:r>
            <a:r>
              <a:rPr lang="ru-RU" sz="1800" b="0" dirty="0" smtClean="0">
                <a:solidFill>
                  <a:schemeClr val="accent2">
                    <a:lumMod val="50000"/>
                  </a:schemeClr>
                </a:solidFill>
              </a:rPr>
              <a:t>!!!</a:t>
            </a:r>
            <a:r>
              <a:rPr lang="ru-RU" sz="1800" b="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800" b="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0" dirty="0" smtClean="0"/>
              <a:t/>
            </a:r>
            <a:br>
              <a:rPr lang="ru-RU" sz="2000" b="0" dirty="0" smtClean="0"/>
            </a:br>
            <a:endParaRPr lang="ru-RU" sz="2000" dirty="0"/>
          </a:p>
        </p:txBody>
      </p:sp>
      <p:pic>
        <p:nvPicPr>
          <p:cNvPr id="4" name="Содержимое 3" descr="IMG_28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452</TotalTime>
  <Words>94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Вторая группа раннего возраста №1 «Карапузики»</vt:lpstr>
      <vt:lpstr>«Дети охотно всегда чем-нибудь занимаются, это весьма полезно, а потому не только не следует этому мешать, но нужно принимать меры к тому, чтобы всегда у них было что делать.» Я.Коломенский</vt:lpstr>
      <vt:lpstr> Наша группа «КАРАПУЗИКИ» зовётся. Хорошо здесь ребятам живётся. Все молодцы, да удальцы, Есть танцоры, есть певцы. Обаятельные и самостоятельные, Говорливые и спокойные, Все уважения достойные. А чтоб ребятам развиваться, Нам приходится стараться Такие условия создавать, Чтоб было чем увлечь, занять. </vt:lpstr>
      <vt:lpstr> а  это -  наша раздевалка, хранит одежду всех детей. Хранятся в шкафчиках пальтишки, плащи, сапожки и зонты внутри порядок – ни пылинки! Залог здоровья – чистота! На каждом шкафчике – картинка! Не раздевалка – красота! </vt:lpstr>
      <vt:lpstr> много игрушек в детском саду, наши игрушки стоят на виду:  кот в сапогах, длинноухие зайки,  куклы, машинки и балалайки.</vt:lpstr>
      <vt:lpstr>Наш любимый детский сад – Это домик для ребят! В нём задорный шум и гам, Развесёлый тарарам, Топотушки, хохотушки И зарядка по утрам!</vt:lpstr>
      <vt:lpstr>Очень мы театры любим, Круглый год мы с ними дружим: В нашей группе все актеры, Кукловоды и танцоры! </vt:lpstr>
      <vt:lpstr> Мы героев сказок любим, Книжки очень бережём, И читать их сами будем. Только малость подрастём! </vt:lpstr>
      <vt:lpstr>И будет летом и весной Прекрасная погода! А в группе нашей и зимой Для нас живет природа!!!  </vt:lpstr>
      <vt:lpstr>Наш чудесный детский сад – Это радость для ребят! Ленты, мячики, машинки, Разноцветные картинки, Смех весёлой детворы, Город сказочной игры! </vt:lpstr>
      <vt:lpstr>Есть в группе тихий уголок.  Там тишина. Слышно сопенье… В нем совершенствует уменье  В настольную игру игрок!</vt:lpstr>
      <vt:lpstr>Детский сад – одна семья. Будем вместе – ты и я – Радостно трудиться И всему учиться.</vt:lpstr>
      <vt:lpstr>Вам представить мы хотим Уголок спортивный! Хочешь ты здоровым быть? Двигайся активно!</vt:lpstr>
      <vt:lpstr>мы вас ждём! По вам скучаем, мы вас с радостью встречаем! Каждый будет здесь вам рад –  приходите в детский сад!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Вторая группа раннего возраста №1 «КАРАПУЗИКИ»</dc:title>
  <dc:creator>Эльмира</dc:creator>
  <cp:lastModifiedBy>dns</cp:lastModifiedBy>
  <cp:revision>61</cp:revision>
  <dcterms:created xsi:type="dcterms:W3CDTF">2017-02-17T08:18:36Z</dcterms:created>
  <dcterms:modified xsi:type="dcterms:W3CDTF">2018-02-19T06:41:38Z</dcterms:modified>
</cp:coreProperties>
</file>